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3652" r:id="rId3"/>
    <p:sldMasterId id="2147514784" r:id="rId4"/>
    <p:sldMasterId id="2147514832" r:id="rId5"/>
    <p:sldMasterId id="2147514856" r:id="rId6"/>
    <p:sldMasterId id="2147514868" r:id="rId7"/>
  </p:sldMasterIdLst>
  <p:notesMasterIdLst>
    <p:notesMasterId r:id="rId23"/>
  </p:notesMasterIdLst>
  <p:sldIdLst>
    <p:sldId id="371" r:id="rId8"/>
    <p:sldId id="1954" r:id="rId9"/>
    <p:sldId id="2031" r:id="rId10"/>
    <p:sldId id="2065" r:id="rId11"/>
    <p:sldId id="2069" r:id="rId12"/>
    <p:sldId id="2070" r:id="rId13"/>
    <p:sldId id="2068" r:id="rId14"/>
    <p:sldId id="1313" r:id="rId15"/>
    <p:sldId id="856" r:id="rId16"/>
    <p:sldId id="1186" r:id="rId17"/>
    <p:sldId id="1915" r:id="rId18"/>
    <p:sldId id="1820" r:id="rId19"/>
    <p:sldId id="2029" r:id="rId20"/>
    <p:sldId id="1536" r:id="rId21"/>
    <p:sldId id="1725" r:id="rId22"/>
  </p:sldIdLst>
  <p:sldSz cx="12190413" cy="6859588"/>
  <p:notesSz cx="6858000" cy="994727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1504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15345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100775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81454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4038" algn="l" defTabSz="913616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0838" algn="l" defTabSz="913616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7647" algn="l" defTabSz="913616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4451" algn="l" defTabSz="913616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2">
          <p15:clr>
            <a:srgbClr val="A4A3A4"/>
          </p15:clr>
        </p15:guide>
        <p15:guide id="2" pos="384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EE8012"/>
    <a:srgbClr val="E5761B"/>
    <a:srgbClr val="FFFFFF"/>
    <a:srgbClr val="009A46"/>
    <a:srgbClr val="006C31"/>
    <a:srgbClr val="E1AE1F"/>
    <a:srgbClr val="F1973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6844" autoAdjust="0"/>
    <p:restoredTop sz="99886" autoAdjust="0"/>
  </p:normalViewPr>
  <p:slideViewPr>
    <p:cSldViewPr>
      <p:cViewPr varScale="1">
        <p:scale>
          <a:sx n="73" d="100"/>
          <a:sy n="73" d="100"/>
        </p:scale>
        <p:origin x="936" y="84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4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69DDBF55-A17B-4D89-8287-6F4EB165CEA2}" type="datetimeFigureOut">
              <a:rPr lang="ru-RU"/>
              <a:pPr>
                <a:defRPr/>
              </a:pPr>
              <a:t>29.09.2022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30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007" tIns="46003" rIns="92007" bIns="46003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724400"/>
            <a:ext cx="5486400" cy="4476750"/>
          </a:xfrm>
          <a:prstGeom prst="rect">
            <a:avLst/>
          </a:prstGeom>
        </p:spPr>
        <p:txBody>
          <a:bodyPr vert="horz" lIns="92007" tIns="46003" rIns="92007" bIns="46003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8E4FFEBC-1683-4CC9-8478-FB6041DBD44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0232899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534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1504" algn="l" defTabSz="71534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5345" algn="l" defTabSz="71534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0775" algn="l" defTabSz="71534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1454" algn="l" defTabSz="71534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04267" algn="l" defTabSz="761773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85182" algn="l" defTabSz="761773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66021" algn="l" defTabSz="761773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46901" algn="l" defTabSz="761773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6125"/>
            <a:ext cx="6626225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9636" name="Номер слайда 3"/>
          <p:cNvSpPr txBox="1">
            <a:spLocks noGrp="1"/>
          </p:cNvSpPr>
          <p:nvPr/>
        </p:nvSpPr>
        <p:spPr bwMode="auto">
          <a:xfrm>
            <a:off x="3884613" y="9448800"/>
            <a:ext cx="297180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982" tIns="45989" rIns="91982" bIns="45989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297701B9-51AB-414B-A1F8-96415B6EB4C4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65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7066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9866F0BC-FE95-4579-92F6-9414EF256F78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56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37448707-F68D-47FA-95E7-1BB1F0BF40D2}" type="slidenum">
              <a:rPr lang="ru-RU" sz="1200">
                <a:solidFill>
                  <a:srgbClr val="000000"/>
                </a:solidFill>
              </a:rPr>
              <a:pPr eaLnBrk="1" hangingPunct="1"/>
              <a:t>3</a:t>
            </a:fld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58788" y="1246188"/>
            <a:ext cx="5946775" cy="3348037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>
                <a:solidFill>
                  <a:prstClr val="black"/>
                </a:solidFill>
              </a:rPr>
              <a:pPr/>
              <a:t>5</a:t>
            </a:fld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125980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-2855913" y="2611438"/>
            <a:ext cx="12499976" cy="70342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22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16388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5B6D817D-CA25-424D-9AA3-B04EF7224E19}" type="slidenum">
              <a:rPr lang="ru-RU" altLang="ru-RU" sz="1300" smtClean="0">
                <a:solidFill>
                  <a:srgbClr val="000000"/>
                </a:solidFill>
              </a:rPr>
              <a:pPr>
                <a:defRPr/>
              </a:pPr>
              <a:t>6</a:t>
            </a:fld>
            <a:endParaRPr lang="ru-RU" altLang="ru-RU" sz="1300" smtClean="0">
              <a:solidFill>
                <a:srgbClr val="000000"/>
              </a:solidFill>
            </a:endParaRPr>
          </a:p>
        </p:txBody>
      </p:sp>
      <p:sp>
        <p:nvSpPr>
          <p:cNvPr id="16389" name="Верхний колонтитул 4"/>
          <p:cNvSpPr>
            <a:spLocks noGrp="1"/>
          </p:cNvSpPr>
          <p:nvPr>
            <p:ph type="hdr" sz="quarter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endParaRPr lang="ru-RU" altLang="ru-RU" sz="1300" dirty="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28676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fld id="{D0B75A7A-B671-4BAD-8442-09A234BAD91E}" type="slidenum">
              <a:rPr lang="ru-RU" b="0">
                <a:solidFill>
                  <a:srgbClr val="000000"/>
                </a:solidFill>
                <a:latin typeface="Times New Roman" pitchFamily="18" charset="0"/>
              </a:rPr>
              <a:pPr eaLnBrk="1" hangingPunct="1"/>
              <a:t>7</a:t>
            </a:fld>
            <a:endParaRPr lang="ru-RU" b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768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6D4651D-7B97-4647-A7D5-33B69322FE12}" type="slidenum">
              <a:rPr lang="ru-RU" sz="1200" smtClean="0">
                <a:solidFill>
                  <a:srgbClr val="000000"/>
                </a:solidFill>
              </a:rPr>
              <a:pPr eaLnBrk="1" hangingPunct="1"/>
              <a:t>12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768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6D4651D-7B97-4647-A7D5-33B69322FE12}" type="slidenum">
              <a:rPr lang="ru-RU" sz="1200" smtClean="0">
                <a:solidFill>
                  <a:srgbClr val="000000"/>
                </a:solidFill>
              </a:rPr>
              <a:pPr eaLnBrk="1" hangingPunct="1"/>
              <a:t>13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1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30" y="1371949"/>
            <a:ext cx="10467501" cy="1829222"/>
          </a:xfrm>
          <a:ln>
            <a:noFill/>
          </a:ln>
        </p:spPr>
        <p:txBody>
          <a:bodyPr tIns="0" rIns="20771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74" y="3229283"/>
            <a:ext cx="10471565" cy="1753006"/>
          </a:xfrm>
        </p:spPr>
        <p:txBody>
          <a:bodyPr lIns="0" rIns="20771"/>
          <a:lstStyle>
            <a:lvl1pPr marL="0" marR="53404" indent="0" algn="r">
              <a:buNone/>
              <a:defRPr>
                <a:solidFill>
                  <a:schemeClr val="tx1"/>
                </a:solidFill>
              </a:defRPr>
            </a:lvl1pPr>
            <a:lvl2pPr marL="533905" indent="0" algn="ctr">
              <a:buNone/>
            </a:lvl2pPr>
            <a:lvl3pPr marL="1067807" indent="0" algn="ctr">
              <a:buNone/>
            </a:lvl3pPr>
            <a:lvl4pPr marL="1601740" indent="0" algn="ctr">
              <a:buNone/>
            </a:lvl4pPr>
            <a:lvl5pPr marL="2135628" indent="0" algn="ctr">
              <a:buNone/>
            </a:lvl5pPr>
            <a:lvl6pPr marL="2669552" indent="0" algn="ctr">
              <a:buNone/>
            </a:lvl6pPr>
            <a:lvl7pPr marL="3203477" indent="0" algn="ctr">
              <a:buNone/>
            </a:lvl7pPr>
            <a:lvl8pPr marL="3737412" indent="0" algn="ctr">
              <a:buNone/>
            </a:lvl8pPr>
            <a:lvl9pPr marL="427127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9/29/2022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10905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329953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92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55" y="914792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4037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30" y="1371949"/>
            <a:ext cx="10467501" cy="1829222"/>
          </a:xfrm>
          <a:ln>
            <a:noFill/>
          </a:ln>
        </p:spPr>
        <p:txBody>
          <a:bodyPr tIns="0" rIns="20751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74" y="3229283"/>
            <a:ext cx="10471565" cy="1753006"/>
          </a:xfrm>
        </p:spPr>
        <p:txBody>
          <a:bodyPr lIns="0" rIns="20751"/>
          <a:lstStyle>
            <a:lvl1pPr marL="0" marR="53392" indent="0" algn="r">
              <a:buNone/>
              <a:defRPr>
                <a:solidFill>
                  <a:schemeClr val="tx1"/>
                </a:solidFill>
              </a:defRPr>
            </a:lvl1pPr>
            <a:lvl2pPr marL="533680" indent="0" algn="ctr">
              <a:buNone/>
            </a:lvl2pPr>
            <a:lvl3pPr marL="1067341" indent="0" algn="ctr">
              <a:buNone/>
            </a:lvl3pPr>
            <a:lvl4pPr marL="1601049" indent="0" algn="ctr">
              <a:buNone/>
            </a:lvl4pPr>
            <a:lvl5pPr marL="2134700" indent="0" algn="ctr">
              <a:buNone/>
            </a:lvl5pPr>
            <a:lvl6pPr marL="2668404" indent="0" algn="ctr">
              <a:buNone/>
            </a:lvl6pPr>
            <a:lvl7pPr marL="3202103" indent="0" algn="ctr">
              <a:buNone/>
            </a:lvl7pPr>
            <a:lvl8pPr marL="3735793" indent="0" algn="ctr">
              <a:buNone/>
            </a:lvl8pPr>
            <a:lvl9pPr marL="4269428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599879-921B-4FDB-BB20-917CF64DE7E4}" type="datetime1">
              <a:rPr lang="en-US"/>
              <a:pPr>
                <a:defRPr/>
              </a:pPr>
              <a:t>9/29/2022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8E34D7-A692-44AB-9BC6-C5C3EA8FB2C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951397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BFC5A7-DA62-4015-BB70-99C86295D62B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5BCC37-C6E2-4135-AD9B-2739D5526F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67160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0" y="1317093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0" y="2705328"/>
            <a:ext cx="10361851" cy="1510066"/>
          </a:xfrm>
        </p:spPr>
        <p:txBody>
          <a:bodyPr lIns="52129" rIns="52129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C9808C-4C58-4568-ACD1-6307753ABBD9}" type="datetime1">
              <a:rPr lang="en-US"/>
              <a:pPr>
                <a:defRPr/>
              </a:pPr>
              <a:t>9/29/2022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1F9A5-8198-4FB6-A1FD-CC4C0B778F2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80962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0" y="192063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3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69761E-58D3-4BF4-80EB-449521B6785A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75638E-2AAE-4782-BA5E-3E6918E057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90924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29" tIns="0" rIns="52129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86" y="1860192"/>
            <a:ext cx="5388333" cy="654994"/>
          </a:xfrm>
        </p:spPr>
        <p:txBody>
          <a:bodyPr lIns="52129" tIns="0" rIns="52129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8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6A48EB-8E3D-4D5C-8997-6861EB1CAF8C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36F3FE-9B82-4A2A-8100-59AA9819FE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7005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76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841590-73F6-4F98-8E7C-3AF2AC9DA92B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5A9D18-C364-4E8C-B1EC-2B9FFEC229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403532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272CE8-5A60-4136-A8FC-2648C6FF87C6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83C5F2-E27E-40B8-BAD5-9C1FAEBAEE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85104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43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43" y="1676820"/>
            <a:ext cx="3657123" cy="4573059"/>
          </a:xfrm>
        </p:spPr>
        <p:txBody>
          <a:bodyPr lIns="20751" rIns="20751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EC3CDE-3406-452E-8855-9F7958AE8EC5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0BDD9E-0EF1-4348-8B6F-513E327507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85632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93706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5" y="1106496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36" tIns="52129" rIns="104236" bIns="5212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5" y="536100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36" tIns="52129" rIns="104236" bIns="5212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6" tIns="52129" rIns="104236" bIns="5212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55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6" tIns="52129" rIns="104236" bIns="5212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8"/>
            <a:ext cx="2950080" cy="1582985"/>
          </a:xfrm>
        </p:spPr>
        <p:txBody>
          <a:bodyPr lIns="52129" rIns="52129" bIns="52129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894" y="2829470"/>
            <a:ext cx="2946015" cy="2179826"/>
          </a:xfrm>
        </p:spPr>
        <p:txBody>
          <a:bodyPr lIns="72881" rIns="52129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12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04A6-6712-4A34-BCC7-1B76FDEF465D}" type="datetime1">
              <a:rPr lang="en-US"/>
              <a:pPr>
                <a:defRPr/>
              </a:pPr>
              <a:t>9/29/2022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D315E3-F7B9-43B1-AFAE-FB0E66DE723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12758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7A1361-F0F1-46B2-B7EC-2E459074F35D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AE1B99-E926-4A9C-87A6-929A54FBE79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878476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92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55" y="914792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5B923A-8C27-4DF6-B786-BEACC64BD8FB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16E645-A69D-45CA-9B0B-8F94916D6A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94396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30" y="1371949"/>
            <a:ext cx="10467501" cy="1829222"/>
          </a:xfrm>
          <a:ln>
            <a:noFill/>
          </a:ln>
        </p:spPr>
        <p:txBody>
          <a:bodyPr tIns="0" rIns="21007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82" y="3229283"/>
            <a:ext cx="10471565" cy="1753006"/>
          </a:xfrm>
        </p:spPr>
        <p:txBody>
          <a:bodyPr lIns="0" rIns="21007"/>
          <a:lstStyle>
            <a:lvl1pPr marL="0" marR="53548" indent="0" algn="r">
              <a:buNone/>
              <a:defRPr>
                <a:solidFill>
                  <a:schemeClr val="tx1"/>
                </a:solidFill>
              </a:defRPr>
            </a:lvl1pPr>
            <a:lvl2pPr marL="535331" indent="0" algn="ctr">
              <a:buNone/>
            </a:lvl2pPr>
            <a:lvl3pPr marL="1070665" indent="0" algn="ctr">
              <a:buNone/>
            </a:lvl3pPr>
            <a:lvl4pPr marL="1606013" indent="0" algn="ctr">
              <a:buNone/>
            </a:lvl4pPr>
            <a:lvl5pPr marL="2141333" indent="0" algn="ctr">
              <a:buNone/>
            </a:lvl5pPr>
            <a:lvl6pPr marL="2676677" indent="0" algn="ctr">
              <a:buNone/>
            </a:lvl6pPr>
            <a:lvl7pPr marL="3212025" indent="0" algn="ctr">
              <a:buNone/>
            </a:lvl7pPr>
            <a:lvl8pPr marL="3747352" indent="0" algn="ctr">
              <a:buNone/>
            </a:lvl8pPr>
            <a:lvl9pPr marL="428262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3F1861-8394-4BB6-9EEF-18C8577867D6}" type="datetime1">
              <a:rPr lang="en-US"/>
              <a:pPr>
                <a:defRPr/>
              </a:pPr>
              <a:t>9/29/2022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C83799-A409-4D14-B398-0031EC9130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2697052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E31A8D-801C-481A-A0E7-ED0F9BCE230B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3ABDB7-9EEA-4D10-93DE-EC464C7327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67162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0" y="1317073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0" y="2705304"/>
            <a:ext cx="10361851" cy="1510066"/>
          </a:xfrm>
        </p:spPr>
        <p:txBody>
          <a:bodyPr lIns="52688" rIns="5268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410551-2A62-467D-8A51-4D2C886F8A9D}" type="datetime1">
              <a:rPr lang="en-US"/>
              <a:pPr>
                <a:defRPr/>
              </a:pPr>
              <a:t>9/29/2022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CBB123B-85A6-4C44-AAB1-9B69EA044E3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146100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0" y="1920574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9" y="1920574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AD51E0-3F40-4CB4-B194-5BBC7EDED71E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9B974A-3438-4C44-BB91-AC2088423F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703051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66"/>
            <a:ext cx="5386216" cy="659503"/>
          </a:xfrm>
        </p:spPr>
        <p:txBody>
          <a:bodyPr lIns="52688" tIns="0" rIns="5268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06" y="1860192"/>
            <a:ext cx="5388333" cy="654994"/>
          </a:xfrm>
        </p:spPr>
        <p:txBody>
          <a:bodyPr lIns="52688" tIns="0" rIns="5268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0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E8B2B0-3A47-40C4-95BD-B8C5C5A8D72F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B01F6B-8EC5-44E3-AD47-28D6EF00D82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836115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29" y="704290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BDF82D-EFE1-48DF-99D3-CEB34E796A42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F72A56-F901-4CF8-BDAE-D0585AFD118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267141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3B93A5-97A4-4CA6-B895-73157AA9E260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FB902F-5189-4ADB-82C3-C74120D7DA2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358208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0" y="1317093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0" y="2705328"/>
            <a:ext cx="10361851" cy="1510066"/>
          </a:xfrm>
        </p:spPr>
        <p:txBody>
          <a:bodyPr lIns="52149" rIns="52149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9/29/2022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39751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43" y="51451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43" y="1676789"/>
            <a:ext cx="3657123" cy="4573059"/>
          </a:xfrm>
        </p:spPr>
        <p:txBody>
          <a:bodyPr lIns="21007" rIns="21007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E562337-5C69-4744-9B42-87CF716ECE80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E0A6E5-8F46-4DF9-ADD0-15F48A27CA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720083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5" y="1106496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359" tIns="52688" rIns="105359" bIns="5268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5" y="536100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359" tIns="52688" rIns="105359" bIns="5268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59" tIns="52688" rIns="105359" bIns="5268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55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59" tIns="52688" rIns="105359" bIns="5268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298"/>
            <a:ext cx="2950080" cy="1582985"/>
          </a:xfrm>
        </p:spPr>
        <p:txBody>
          <a:bodyPr lIns="52688" rIns="52688" bIns="5268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96" y="2829470"/>
            <a:ext cx="2946015" cy="2179826"/>
          </a:xfrm>
        </p:spPr>
        <p:txBody>
          <a:bodyPr lIns="73683" rIns="5268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40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7DCDAE-D6B8-4B54-8574-0F2761AE61E3}" type="datetime1">
              <a:rPr lang="en-US"/>
              <a:pPr>
                <a:defRPr/>
              </a:pPr>
              <a:t>9/29/2022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3FF34D-17FB-4F35-8199-BD8AD6A068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94839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B0888-BB75-49A8-AD5A-0B88FA77CA02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D0F5FC-CB63-44DC-8CEC-F8A0609564E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767878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48" y="914712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74" y="914712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024285-5B69-4CE6-9C33-2A9C07EF2937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B6429D-4D18-46F7-A850-775669F0774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257545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85" y="1371949"/>
            <a:ext cx="10467501" cy="1829222"/>
          </a:xfrm>
          <a:ln>
            <a:noFill/>
          </a:ln>
        </p:spPr>
        <p:txBody>
          <a:bodyPr tIns="0" rIns="2110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46" y="3229283"/>
            <a:ext cx="10471565" cy="1753006"/>
          </a:xfrm>
        </p:spPr>
        <p:txBody>
          <a:bodyPr lIns="0" rIns="21102"/>
          <a:lstStyle>
            <a:lvl1pPr marL="0" marR="53551" indent="0" algn="r">
              <a:buNone/>
              <a:defRPr>
                <a:solidFill>
                  <a:schemeClr val="tx1"/>
                </a:solidFill>
              </a:defRPr>
            </a:lvl1pPr>
            <a:lvl2pPr marL="535391" indent="0" algn="ctr">
              <a:buNone/>
            </a:lvl2pPr>
            <a:lvl3pPr marL="1070784" indent="0" algn="ctr">
              <a:buNone/>
            </a:lvl3pPr>
            <a:lvl4pPr marL="1606196" indent="0" algn="ctr">
              <a:buNone/>
            </a:lvl4pPr>
            <a:lvl5pPr marL="2141570" indent="0" algn="ctr">
              <a:buNone/>
            </a:lvl5pPr>
            <a:lvl6pPr marL="2676978" indent="0" algn="ctr">
              <a:buNone/>
            </a:lvl6pPr>
            <a:lvl7pPr marL="3212390" indent="0" algn="ctr">
              <a:buNone/>
            </a:lvl7pPr>
            <a:lvl8pPr marL="3747798" indent="0" algn="ctr">
              <a:buNone/>
            </a:lvl8pPr>
            <a:lvl9pPr marL="4283158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D32FDA-8262-4CC0-891C-5F28CFA592F2}" type="datetime1">
              <a:rPr lang="en-US"/>
              <a:pPr>
                <a:defRPr/>
              </a:pPr>
              <a:t>9/29/2022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7E87A-8805-4E4E-A563-34511FF251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51815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2C2A6D-EFBF-4C50-AACB-9AC73B37C75F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F322D8-EFBC-4411-B2CC-DCCEC5BD01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886491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0" y="1317073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0" y="2705328"/>
            <a:ext cx="10361851" cy="1510066"/>
          </a:xfrm>
        </p:spPr>
        <p:txBody>
          <a:bodyPr lIns="52848" rIns="5284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DD5F6E-5119-4308-96F4-0380A3143381}" type="datetime1">
              <a:rPr lang="en-US"/>
              <a:pPr>
                <a:defRPr/>
              </a:pPr>
              <a:t>9/29/2022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194B56-87F7-478C-A31D-91A17C632C9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847927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0" y="192061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1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530CC5-AE0C-43B1-901F-1C5E302992A4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AE676D-0AC6-415E-A2E6-CFF435197B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138642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41"/>
            <a:ext cx="5386216" cy="659503"/>
          </a:xfrm>
        </p:spPr>
        <p:txBody>
          <a:bodyPr lIns="52848" tIns="0" rIns="5284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50" y="1860192"/>
            <a:ext cx="5388333" cy="654994"/>
          </a:xfrm>
        </p:spPr>
        <p:txBody>
          <a:bodyPr lIns="52848" tIns="0" rIns="5284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5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B2F166-0A49-497B-AB62-1E4C97CC157D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376B1-F906-45B4-BF31-9D0490B4A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485966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77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314EBD-7252-4118-A895-AFD1B6BEE5D2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8664EE-C0F1-4BBB-87CD-969F3AD6E2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052336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0" y="192063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3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989699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57EFF-9072-45BC-8946-F306012A47DE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12F51-6DCD-4BAD-A50E-10989A1AB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488111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13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13" y="1676820"/>
            <a:ext cx="3657123" cy="4573059"/>
          </a:xfrm>
        </p:spPr>
        <p:txBody>
          <a:bodyPr lIns="21102" rIns="21102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D7D5E-DA61-44AA-8D1F-CE8BDB5E33AC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FD03B5-ACDC-446D-AA56-356C2E0BD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444328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2" y="1106524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679" tIns="52848" rIns="105679" bIns="5284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33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679" tIns="52848" rIns="105679" bIns="5284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679" tIns="52848" rIns="105679" bIns="5284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7" y="6219870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679" tIns="52848" rIns="105679" bIns="5284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8"/>
            <a:ext cx="2950080" cy="1582985"/>
          </a:xfrm>
        </p:spPr>
        <p:txBody>
          <a:bodyPr lIns="52848" rIns="52848" bIns="5284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95" y="2829470"/>
            <a:ext cx="2946015" cy="2179826"/>
          </a:xfrm>
        </p:spPr>
        <p:txBody>
          <a:bodyPr lIns="73935" rIns="5284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24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2E48A4-D3C8-49D0-8A91-293C23A199EA}" type="datetime1">
              <a:rPr lang="en-US"/>
              <a:pPr>
                <a:defRPr/>
              </a:pPr>
              <a:t>9/29/2022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DE977-D90E-48B5-8FC7-F3B88B519F0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925913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134F9-B4D7-4270-977B-92DB1D05010C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5B464E-4E9B-46E6-A953-13CEB1C9EF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40654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48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14" y="914748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C86931-A7D8-4D51-84EA-492BFF2643E5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EE2AA-A8A4-4D1E-B09F-D3977AEDB2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351158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77" y="1371949"/>
            <a:ext cx="10467501" cy="1829222"/>
          </a:xfrm>
          <a:ln>
            <a:noFill/>
          </a:ln>
        </p:spPr>
        <p:txBody>
          <a:bodyPr tIns="0" rIns="2110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43" y="3229283"/>
            <a:ext cx="10471565" cy="1753006"/>
          </a:xfrm>
        </p:spPr>
        <p:txBody>
          <a:bodyPr lIns="0" rIns="21102"/>
          <a:lstStyle>
            <a:lvl1pPr marL="0" marR="53551" indent="0" algn="r">
              <a:buNone/>
              <a:defRPr>
                <a:solidFill>
                  <a:schemeClr val="tx1"/>
                </a:solidFill>
              </a:defRPr>
            </a:lvl1pPr>
            <a:lvl2pPr marL="535391" indent="0" algn="ctr">
              <a:buNone/>
            </a:lvl2pPr>
            <a:lvl3pPr marL="1070784" indent="0" algn="ctr">
              <a:buNone/>
            </a:lvl3pPr>
            <a:lvl4pPr marL="1606196" indent="0" algn="ctr">
              <a:buNone/>
            </a:lvl4pPr>
            <a:lvl5pPr marL="2141570" indent="0" algn="ctr">
              <a:buNone/>
            </a:lvl5pPr>
            <a:lvl6pPr marL="2676978" indent="0" algn="ctr">
              <a:buNone/>
            </a:lvl6pPr>
            <a:lvl7pPr marL="3212390" indent="0" algn="ctr">
              <a:buNone/>
            </a:lvl7pPr>
            <a:lvl8pPr marL="3747798" indent="0" algn="ctr">
              <a:buNone/>
            </a:lvl8pPr>
            <a:lvl9pPr marL="4283158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D32FDA-8262-4CC0-891C-5F28CFA592F2}" type="datetime1">
              <a:rPr lang="en-US"/>
              <a:pPr>
                <a:defRPr/>
              </a:pPr>
              <a:t>9/29/2022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7E87A-8805-4E4E-A563-34511FF251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232840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2C2A6D-EFBF-4C50-AACB-9AC73B37C75F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F322D8-EFBC-4411-B2CC-DCCEC5BD01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34644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17" y="1317066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17" y="2705328"/>
            <a:ext cx="10361851" cy="1510066"/>
          </a:xfrm>
        </p:spPr>
        <p:txBody>
          <a:bodyPr lIns="52848" rIns="5284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DD5F6E-5119-4308-96F4-0380A3143381}" type="datetime1">
              <a:rPr lang="en-US"/>
              <a:pPr>
                <a:defRPr/>
              </a:pPr>
              <a:t>9/29/2022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194B56-87F7-478C-A31D-91A17C632C9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32577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26" y="192060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0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530CC5-AE0C-43B1-901F-1C5E302992A4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AE676D-0AC6-415E-A2E6-CFF435197B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456501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40"/>
            <a:ext cx="5386216" cy="659503"/>
          </a:xfrm>
        </p:spPr>
        <p:txBody>
          <a:bodyPr lIns="52848" tIns="0" rIns="5284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43" y="1860192"/>
            <a:ext cx="5388333" cy="654994"/>
          </a:xfrm>
        </p:spPr>
        <p:txBody>
          <a:bodyPr lIns="52848" tIns="0" rIns="5284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4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B2F166-0A49-497B-AB62-1E4C97CC157D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376B1-F906-45B4-BF31-9D0490B4A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841263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49" tIns="0" rIns="52149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86" y="1860192"/>
            <a:ext cx="5388333" cy="654994"/>
          </a:xfrm>
        </p:spPr>
        <p:txBody>
          <a:bodyPr lIns="52149" tIns="0" rIns="52149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8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06549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77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314EBD-7252-4118-A895-AFD1B6BEE5D2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8664EE-C0F1-4BBB-87CD-969F3AD6E2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333645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57EFF-9072-45BC-8946-F306012A47DE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12F51-6DCD-4BAD-A50E-10989A1AB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618528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7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07" y="1676820"/>
            <a:ext cx="3657123" cy="4573059"/>
          </a:xfrm>
        </p:spPr>
        <p:txBody>
          <a:bodyPr lIns="21102" rIns="21102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D7D5E-DA61-44AA-8D1F-CE8BDB5E33AC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FD03B5-ACDC-446D-AA56-356C2E0BD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439289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8" y="1106517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679" tIns="52848" rIns="105679" bIns="5284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2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679" tIns="52848" rIns="105679" bIns="5284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679" tIns="52848" rIns="105679" bIns="5284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7" y="6219863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679" tIns="52848" rIns="105679" bIns="5284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8"/>
            <a:ext cx="2950080" cy="1582985"/>
          </a:xfrm>
        </p:spPr>
        <p:txBody>
          <a:bodyPr lIns="52848" rIns="52848" bIns="5284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95" y="2829470"/>
            <a:ext cx="2946015" cy="2179826"/>
          </a:xfrm>
        </p:spPr>
        <p:txBody>
          <a:bodyPr lIns="73935" rIns="5284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23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2E48A4-D3C8-49D0-8A91-293C23A199EA}" type="datetime1">
              <a:rPr lang="en-US"/>
              <a:pPr>
                <a:defRPr/>
              </a:pPr>
              <a:t>9/29/2022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DE977-D90E-48B5-8FC7-F3B88B519F0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9923734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134F9-B4D7-4270-977B-92DB1D05010C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5B464E-4E9B-46E6-A953-13CEB1C9EF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497897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44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7" y="914744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C86931-A7D8-4D51-84EA-492BFF2643E5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EE2AA-A8A4-4D1E-B09F-D3977AEDB2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655860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57" y="1371950"/>
            <a:ext cx="10467501" cy="1829223"/>
          </a:xfrm>
          <a:ln>
            <a:noFill/>
          </a:ln>
        </p:spPr>
        <p:txBody>
          <a:bodyPr tIns="0" rIns="2146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82" y="3229283"/>
            <a:ext cx="10471563" cy="1753006"/>
          </a:xfrm>
        </p:spPr>
        <p:txBody>
          <a:bodyPr lIns="0" rIns="21462"/>
          <a:lstStyle>
            <a:lvl1pPr marL="0" marR="54064" indent="0" algn="r">
              <a:buNone/>
              <a:defRPr>
                <a:solidFill>
                  <a:schemeClr val="tx1"/>
                </a:solidFill>
              </a:defRPr>
            </a:lvl1pPr>
            <a:lvl2pPr marL="540578" indent="0" algn="ctr">
              <a:buNone/>
            </a:lvl2pPr>
            <a:lvl3pPr marL="1081141" indent="0" algn="ctr">
              <a:buNone/>
            </a:lvl3pPr>
            <a:lvl4pPr marL="1621702" indent="0" algn="ctr">
              <a:buNone/>
            </a:lvl4pPr>
            <a:lvl5pPr marL="2162245" indent="0" algn="ctr">
              <a:buNone/>
            </a:lvl5pPr>
            <a:lvl6pPr marL="2702795" indent="0" algn="ctr">
              <a:buNone/>
            </a:lvl6pPr>
            <a:lvl7pPr marL="3243390" indent="0" algn="ctr">
              <a:buNone/>
            </a:lvl7pPr>
            <a:lvl8pPr marL="3783933" indent="0" algn="ctr">
              <a:buNone/>
            </a:lvl8pPr>
            <a:lvl9pPr marL="4324503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597A26CA-D04A-41CA-BD4A-8A58D694E9B0}" type="datetime1">
              <a:rPr lang="en-US"/>
              <a:pPr>
                <a:defRPr/>
              </a:pPr>
              <a:t>9/29/2022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0870617-E02C-4155-9363-13CE98213D7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09183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8C0EBD59-80EE-4AA1-BA8D-5B64776E5E58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CB49409-4595-4F3D-A49F-C980308F526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391519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0" y="1317069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0" y="2705294"/>
            <a:ext cx="10361851" cy="1510062"/>
          </a:xfrm>
        </p:spPr>
        <p:txBody>
          <a:bodyPr lIns="53736" rIns="53736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BF34593C-E678-4151-A90C-DB77026D0810}" type="datetime1">
              <a:rPr lang="en-US"/>
              <a:pPr>
                <a:defRPr/>
              </a:pPr>
              <a:t>9/29/2022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F7BBBE5-EB45-4437-9139-BF0D46CEBAB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987012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87"/>
            <a:ext cx="10971370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30" y="1920561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12" y="1920561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945A3755-E0D9-4EA8-A5C9-E661315F802E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7ECFA342-075F-4980-A551-0B496DA17AF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747358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76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429164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87"/>
            <a:ext cx="10971370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33" y="1855740"/>
            <a:ext cx="5386216" cy="659503"/>
          </a:xfrm>
        </p:spPr>
        <p:txBody>
          <a:bodyPr lIns="53736" tIns="0" rIns="53736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98" y="1860192"/>
            <a:ext cx="5388333" cy="654994"/>
          </a:xfrm>
        </p:spPr>
        <p:txBody>
          <a:bodyPr lIns="53736" tIns="0" rIns="53736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33" y="251519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98" y="251519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4B1934FB-84DE-4261-A52B-C999BD8F4C40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458754E7-F9F6-47F5-8D0C-4199F57F91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010438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80" y="704287"/>
            <a:ext cx="11072957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B52FB21A-63E8-4809-A4A4-DCBEB192BAB8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BC783679-5A13-47F0-AEE9-506956C799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390809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54795691-1D52-4A7D-AC8E-BD7876AFAAAB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5AE423C-8D36-47E4-B6F4-B1D4B2DFF83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398839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72" y="51448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72" y="1676789"/>
            <a:ext cx="3657123" cy="4573059"/>
          </a:xfrm>
        </p:spPr>
        <p:txBody>
          <a:bodyPr lIns="21462" rIns="21462"/>
          <a:lstStyle>
            <a:lvl1pPr marL="0" indent="0" algn="l">
              <a:buNone/>
              <a:defRPr sz="19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68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CFF81B7-EEB1-467F-8EAD-C8EEEA162FDA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57FABF70-F8B4-4427-8F07-04C9383D48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694911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4" y="1107274"/>
            <a:ext cx="7009487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427" tIns="53736" rIns="107427" bIns="53736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45" y="5360641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427" tIns="53736" rIns="107427" bIns="53736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47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427" tIns="53736" rIns="107427" bIns="5373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0" y="6220207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427" tIns="53736" rIns="107427" bIns="5373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00" y="1177281"/>
            <a:ext cx="2950080" cy="1582986"/>
          </a:xfrm>
        </p:spPr>
        <p:txBody>
          <a:bodyPr lIns="53736" rIns="53736" bIns="53736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46" y="2829463"/>
            <a:ext cx="2946015" cy="2179825"/>
          </a:xfrm>
        </p:spPr>
        <p:txBody>
          <a:bodyPr lIns="75195" rIns="53736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795"/>
            <a:ext cx="6156160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7E6CE628-CEDD-4BB2-9B0E-5F039527EC7E}" type="datetime1">
              <a:rPr lang="en-US"/>
              <a:pPr>
                <a:defRPr/>
              </a:pPr>
              <a:t>9/29/2022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198" y="6357823"/>
            <a:ext cx="812694" cy="366267"/>
          </a:xfrm>
        </p:spPr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4ED73A41-16EC-4969-824F-8F0084686C9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862485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764B4FA6-1806-49F7-B1A1-B0366BF7190B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B34C1071-203D-4BBE-A477-4AA9463620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981976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9" y="91465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50" y="91465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B06DD5E-B17A-4FD6-B0EA-1D914667B8A0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0198B3E0-A725-4280-B28F-0A719AACD3F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530742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38" y="2130988"/>
            <a:ext cx="10361848" cy="14703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89" y="3887823"/>
            <a:ext cx="8533292" cy="175300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52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904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356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808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261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71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16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617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C4391934-9AC0-4849-8DF0-618BD9D2AE68}" type="datetimeFigureOut">
              <a:rPr lang="ru-RU"/>
              <a:pPr>
                <a:defRPr/>
              </a:pPr>
              <a:t>29.09.2022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B9678EB3-23A6-40A4-B2BD-0896A622AAD1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5818787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D7D42503-106F-4DF1-9281-3FB7D7EF907B}" type="datetimeFigureOut">
              <a:rPr lang="ru-RU"/>
              <a:pPr>
                <a:defRPr/>
              </a:pPr>
              <a:t>29.09.2022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AE7F5539-6637-4242-8280-BFB0C3A5869B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7557984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121" y="4408507"/>
            <a:ext cx="10361848" cy="1362389"/>
          </a:xfrm>
        </p:spPr>
        <p:txBody>
          <a:bodyPr anchor="t"/>
          <a:lstStyle>
            <a:lvl1pPr algn="l">
              <a:defRPr sz="31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121" y="2907462"/>
            <a:ext cx="10361848" cy="1500534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34526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6904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03569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380869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72610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20713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24165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761736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B9156310-F7B4-4D90-95FE-76B829778CE0}" type="datetimeFigureOut">
              <a:rPr lang="ru-RU"/>
              <a:pPr>
                <a:defRPr/>
              </a:pPr>
              <a:t>29.09.2022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A9C603D-DEB7-4C76-AD7A-B020A012224F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748355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625651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896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409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AE4DB753-EF46-4CF8-93B8-39F901CC55DD}" type="datetimeFigureOut">
              <a:rPr lang="ru-RU"/>
              <a:pPr>
                <a:defRPr/>
              </a:pPr>
              <a:t>29.09.2022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823939A-4768-4774-8AAF-13D3170814E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0047541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96" y="1535646"/>
            <a:ext cx="5386216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96" y="2175556"/>
            <a:ext cx="5386216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072" y="1535646"/>
            <a:ext cx="5388335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072" y="2175556"/>
            <a:ext cx="5388335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265B2DE4-B964-4362-92E6-DB54AFB471FF}" type="datetimeFigureOut">
              <a:rPr lang="ru-RU"/>
              <a:pPr>
                <a:defRPr/>
              </a:pPr>
              <a:t>29.09.2022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F211ED6-1EDA-4600-BCE7-A0142882356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0373966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B10DA5A-2B86-4E18-AE22-C7BD94F1283C}" type="datetimeFigureOut">
              <a:rPr lang="ru-RU"/>
              <a:pPr>
                <a:defRPr/>
              </a:pPr>
              <a:t>29.09.2022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ADA7FBA1-350E-42EC-ACE8-11B7F96F8AA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3636353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264C1B2-7264-4B5B-ABD6-BF7ACA184A71}" type="datetimeFigureOut">
              <a:rPr lang="ru-RU"/>
              <a:pPr>
                <a:defRPr/>
              </a:pPr>
              <a:t>29.09.2022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CE4E2E5-BF66-4587-B29D-F4B18E638B6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6938752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966" y="273364"/>
            <a:ext cx="4010562" cy="1162317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541" y="273224"/>
            <a:ext cx="6814780" cy="5854467"/>
          </a:xfrm>
        </p:spPr>
        <p:txBody>
          <a:bodyPr/>
          <a:lstStyle>
            <a:lvl1pPr>
              <a:defRPr sz="2300"/>
            </a:lvl1pPr>
            <a:lvl2pPr>
              <a:defRPr sz="23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966" y="1436098"/>
            <a:ext cx="4010562" cy="4692149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FF79DBA4-422E-43F4-B8CB-9B0FEFF798DC}" type="datetimeFigureOut">
              <a:rPr lang="ru-RU"/>
              <a:pPr>
                <a:defRPr/>
              </a:pPr>
              <a:t>29.09.2022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8957869-5189-4B67-9958-5EDB8F6C471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9580165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97" y="4802573"/>
            <a:ext cx="7314248" cy="566868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97" y="613044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2300"/>
            </a:lvl1pPr>
            <a:lvl2pPr marL="345267" indent="0">
              <a:buNone/>
              <a:defRPr sz="2300"/>
            </a:lvl2pPr>
            <a:lvl3pPr marL="690426" indent="0">
              <a:buNone/>
              <a:defRPr sz="1900"/>
            </a:lvl3pPr>
            <a:lvl4pPr marL="1035697" indent="0">
              <a:buNone/>
              <a:defRPr sz="1900"/>
            </a:lvl4pPr>
            <a:lvl5pPr marL="1380869" indent="0">
              <a:buNone/>
              <a:defRPr sz="1900"/>
            </a:lvl5pPr>
            <a:lvl6pPr marL="1726107" indent="0">
              <a:buNone/>
              <a:defRPr sz="1900"/>
            </a:lvl6pPr>
            <a:lvl7pPr marL="2071300" indent="0">
              <a:buNone/>
              <a:defRPr sz="1900"/>
            </a:lvl7pPr>
            <a:lvl8pPr marL="2416575" indent="0">
              <a:buNone/>
              <a:defRPr sz="1900"/>
            </a:lvl8pPr>
            <a:lvl9pPr marL="2761736" indent="0">
              <a:buNone/>
              <a:defRPr sz="19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97" y="5368845"/>
            <a:ext cx="7314248" cy="805048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7D0A1FDE-D07C-46A0-8C3B-8153F46985EE}" type="datetimeFigureOut">
              <a:rPr lang="ru-RU"/>
              <a:pPr>
                <a:defRPr/>
              </a:pPr>
              <a:t>29.09.2022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D9345F23-D2FC-4653-AC88-C9E1C69548F2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1404951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B8CAF50-B8C5-49B5-A6C3-493923872A63}" type="datetimeFigureOut">
              <a:rPr lang="ru-RU"/>
              <a:pPr>
                <a:defRPr/>
              </a:pPr>
              <a:t>29.09.2022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5448153-208F-4C65-B099-46EC0D97076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908023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527" y="275059"/>
            <a:ext cx="2742845" cy="585287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10132" y="275059"/>
            <a:ext cx="8025354" cy="585287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426845B2-00AA-4C84-BF2D-7C59DFEE0267}" type="datetimeFigureOut">
              <a:rPr lang="ru-RU"/>
              <a:pPr>
                <a:defRPr/>
              </a:pPr>
              <a:t>29.09.2022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9A4EB93-4956-416E-AFEA-EC71967BACFB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8309463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43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43" y="1676820"/>
            <a:ext cx="3657123" cy="4573059"/>
          </a:xfrm>
        </p:spPr>
        <p:txBody>
          <a:bodyPr lIns="20771" rIns="20771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762409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5" y="1106496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88" tIns="52149" rIns="104288" bIns="5214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5" y="536100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88" tIns="52149" rIns="104288" bIns="5214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55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8"/>
            <a:ext cx="2950080" cy="1582985"/>
          </a:xfrm>
        </p:spPr>
        <p:txBody>
          <a:bodyPr lIns="52149" rIns="52149" bIns="52149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894" y="2829470"/>
            <a:ext cx="2946015" cy="2179826"/>
          </a:xfrm>
        </p:spPr>
        <p:txBody>
          <a:bodyPr lIns="72909" rIns="52149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12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9/29/2022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27098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4" y="704851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49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4" y="1935166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288" tIns="52149" rIns="104288" bIns="5214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21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6" y="203209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07" r:id="rId1"/>
    <p:sldLayoutId id="2147514575" r:id="rId2"/>
    <p:sldLayoutId id="2147514608" r:id="rId3"/>
    <p:sldLayoutId id="2147514576" r:id="rId4"/>
    <p:sldLayoutId id="2147514577" r:id="rId5"/>
    <p:sldLayoutId id="2147514578" r:id="rId6"/>
    <p:sldLayoutId id="2147514579" r:id="rId7"/>
    <p:sldLayoutId id="2147514580" r:id="rId8"/>
    <p:sldLayoutId id="2147514609" r:id="rId9"/>
    <p:sldLayoutId id="2147514581" r:id="rId10"/>
    <p:sldLayoutId id="214751458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91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70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70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53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57" indent="-26805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488" indent="-23633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4645" indent="-23633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6632" indent="-19351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7028" indent="-19351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8864" indent="-245657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2428" indent="-21357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2775" indent="-213572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3143" indent="-21357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90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80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174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56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955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34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74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712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6" tIns="52129" rIns="104236" bIns="5212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6" tIns="52129" rIns="104236" bIns="5212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4" y="704851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29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4" y="1935166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236" tIns="52129" rIns="104236" bIns="5212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D1DD5F17-6283-472C-BF7F-FD3ABFEFA023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21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35E6076B-3850-446A-B4E1-01DAF993F91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86" y="203209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10" r:id="rId1"/>
    <p:sldLayoutId id="2147514583" r:id="rId2"/>
    <p:sldLayoutId id="2147514611" r:id="rId3"/>
    <p:sldLayoutId id="2147514584" r:id="rId4"/>
    <p:sldLayoutId id="2147514585" r:id="rId5"/>
    <p:sldLayoutId id="2147514586" r:id="rId6"/>
    <p:sldLayoutId id="2147514587" r:id="rId7"/>
    <p:sldLayoutId id="2147514588" r:id="rId8"/>
    <p:sldLayoutId id="2147514612" r:id="rId9"/>
    <p:sldLayoutId id="2147514589" r:id="rId10"/>
    <p:sldLayoutId id="214751459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91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70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70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53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57" indent="-26805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488" indent="-23633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1472" indent="-23633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3460" indent="-19351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7028" indent="-19351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7972" indent="-245549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1451" indent="-213488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1663" indent="-213488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1891" indent="-213488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68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34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104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47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84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210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579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694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59" tIns="52688" rIns="105359" bIns="5268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59" tIns="52688" rIns="105359" bIns="5268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4" y="704851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68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4" y="1935166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359" tIns="52688" rIns="105359" bIns="5268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A964C6E-6B46-413F-9D6C-E0A0E56D19D1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21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EF984DD3-76C9-458E-AAC1-8679802F9F8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5386" y="203209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13" r:id="rId1"/>
    <p:sldLayoutId id="2147514591" r:id="rId2"/>
    <p:sldLayoutId id="2147514614" r:id="rId3"/>
    <p:sldLayoutId id="2147514592" r:id="rId4"/>
    <p:sldLayoutId id="2147514593" r:id="rId5"/>
    <p:sldLayoutId id="2147514594" r:id="rId6"/>
    <p:sldLayoutId id="2147514595" r:id="rId7"/>
    <p:sldLayoutId id="2147514596" r:id="rId8"/>
    <p:sldLayoutId id="2147514615" r:id="rId9"/>
    <p:sldLayoutId id="2147514597" r:id="rId10"/>
    <p:sldLayoutId id="2147514598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392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774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175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561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5989" indent="-27598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7414" indent="-24427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4157" indent="-24427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6145" indent="-20144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6541" indent="-20144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4282" indent="-24629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8412" indent="-21414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9613" indent="-21414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0826" indent="-21414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33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066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601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133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66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202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735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262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679" tIns="52848" rIns="105679" bIns="5284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7" y="-6336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679" tIns="52848" rIns="105679" bIns="5284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32" y="704883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84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32" y="193518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679" tIns="52848" rIns="105679" bIns="5284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6652A5A-A5A8-404C-9E3C-8450DFB48A8B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62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7A10524B-E6C4-4A29-B64E-B80C56FFEB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6" y="203245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664578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785" r:id="rId1"/>
    <p:sldLayoutId id="2147514786" r:id="rId2"/>
    <p:sldLayoutId id="2147514787" r:id="rId3"/>
    <p:sldLayoutId id="2147514788" r:id="rId4"/>
    <p:sldLayoutId id="2147514789" r:id="rId5"/>
    <p:sldLayoutId id="2147514790" r:id="rId6"/>
    <p:sldLayoutId id="2147514791" r:id="rId7"/>
    <p:sldLayoutId id="2147514792" r:id="rId8"/>
    <p:sldLayoutId id="2147514793" r:id="rId9"/>
    <p:sldLayoutId id="2147514794" r:id="rId10"/>
    <p:sldLayoutId id="2147514795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396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785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185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578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671" indent="-26967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2722" indent="-23794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910" indent="-23794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1512" indent="-19511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1938" indent="-19511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4509" indent="-246327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8668" indent="-214165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9905" indent="-214165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1158" indent="-214165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39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078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619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157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697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239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779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315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679" tIns="52848" rIns="105679" bIns="5284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7" y="-6339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679" tIns="52848" rIns="105679" bIns="5284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32" y="704875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84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32" y="193518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679" tIns="52848" rIns="105679" bIns="5284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6652A5A-A5A8-404C-9E3C-8450DFB48A8B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57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7A10524B-E6C4-4A29-B64E-B80C56FFEB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6" y="203240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82153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833" r:id="rId1"/>
    <p:sldLayoutId id="2147514834" r:id="rId2"/>
    <p:sldLayoutId id="2147514835" r:id="rId3"/>
    <p:sldLayoutId id="2147514836" r:id="rId4"/>
    <p:sldLayoutId id="2147514837" r:id="rId5"/>
    <p:sldLayoutId id="2147514838" r:id="rId6"/>
    <p:sldLayoutId id="2147514839" r:id="rId7"/>
    <p:sldLayoutId id="2147514840" r:id="rId8"/>
    <p:sldLayoutId id="2147514841" r:id="rId9"/>
    <p:sldLayoutId id="2147514842" r:id="rId10"/>
    <p:sldLayoutId id="2147514843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396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785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185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578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671" indent="-26967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2722" indent="-23794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910" indent="-23794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1512" indent="-19511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1938" indent="-19511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4509" indent="-246327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8668" indent="-214165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9905" indent="-214165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1158" indent="-214165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39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078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619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157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697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239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779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315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1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427" tIns="53736" rIns="107427" bIns="5373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0" y="-6352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427" tIns="53736" rIns="107427" bIns="5373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09521" y="705014"/>
            <a:ext cx="10971372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736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21" y="1935082"/>
            <a:ext cx="10971372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427" tIns="53736" rIns="107427" bIns="5373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1" y="6357823"/>
            <a:ext cx="2844430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B05C997D-8F05-442F-B6B7-4FBF5FACC0C4}" type="datetime1">
              <a:rPr lang="en-US"/>
              <a:pPr>
                <a:defRPr/>
              </a:pPr>
              <a:t>9/29/2022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37" y="6357823"/>
            <a:ext cx="446981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4" y="6357823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1B2D7E7D-0635-466D-9706-0AF2E6F4C67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5396" y="203248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83029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857" r:id="rId1"/>
    <p:sldLayoutId id="2147514858" r:id="rId2"/>
    <p:sldLayoutId id="2147514859" r:id="rId3"/>
    <p:sldLayoutId id="2147514860" r:id="rId4"/>
    <p:sldLayoutId id="2147514861" r:id="rId5"/>
    <p:sldLayoutId id="2147514862" r:id="rId6"/>
    <p:sldLayoutId id="2147514863" r:id="rId7"/>
    <p:sldLayoutId id="2147514864" r:id="rId8"/>
    <p:sldLayoutId id="2147514865" r:id="rId9"/>
    <p:sldLayoutId id="2147514866" r:id="rId10"/>
    <p:sldLayoutId id="2147514867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5pPr>
      <a:lvl6pPr marL="387661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6pPr>
      <a:lvl7pPr marL="775273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7pPr>
      <a:lvl8pPr marL="1162971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8pPr>
      <a:lvl9pPr marL="1550577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9pPr>
    </p:titleStyle>
    <p:bodyStyle>
      <a:lvl1pPr marL="313259" indent="-3132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47165" indent="-27939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68891" indent="-27939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96965" indent="-23706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720808" indent="-23706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54118" indent="-248680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0361" indent="-216235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4712" indent="-216235" algn="l" rtl="0" eaLnBrk="1" latinLnBrk="0" hangingPunct="1">
        <a:spcBef>
          <a:spcPct val="20000"/>
        </a:spcBef>
        <a:buClr>
          <a:schemeClr val="tx2"/>
        </a:buClr>
        <a:buChar char="•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19068" indent="-216235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057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114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170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224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279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339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8393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2450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Заголовок 1"/>
          <p:cNvSpPr>
            <a:spLocks noGrp="1"/>
          </p:cNvSpPr>
          <p:nvPr>
            <p:ph type="title"/>
          </p:nvPr>
        </p:nvSpPr>
        <p:spPr bwMode="auto">
          <a:xfrm>
            <a:off x="611188" y="274638"/>
            <a:ext cx="10968037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3075" name="Текст 2"/>
          <p:cNvSpPr>
            <a:spLocks noGrp="1"/>
          </p:cNvSpPr>
          <p:nvPr>
            <p:ph type="body" idx="1"/>
          </p:nvPr>
        </p:nvSpPr>
        <p:spPr bwMode="auto">
          <a:xfrm>
            <a:off x="611188" y="1601788"/>
            <a:ext cx="10968037" cy="452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11188" y="6357938"/>
            <a:ext cx="2841625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82F6941F-D46B-45EA-8F72-E3D601F2B073}" type="datetimeFigureOut">
              <a:rPr lang="ru-RU"/>
              <a:pPr>
                <a:defRPr/>
              </a:pPr>
              <a:t>29.09.2022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600" y="6357938"/>
            <a:ext cx="3859213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ct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7600" y="6357938"/>
            <a:ext cx="2841625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0916CB50-49CC-4CE2-A708-347692396A5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665963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869" r:id="rId1"/>
    <p:sldLayoutId id="2147514870" r:id="rId2"/>
    <p:sldLayoutId id="2147514871" r:id="rId3"/>
    <p:sldLayoutId id="2147514872" r:id="rId4"/>
    <p:sldLayoutId id="2147514873" r:id="rId5"/>
    <p:sldLayoutId id="2147514874" r:id="rId6"/>
    <p:sldLayoutId id="2147514875" r:id="rId7"/>
    <p:sldLayoutId id="2147514876" r:id="rId8"/>
    <p:sldLayoutId id="2147514877" r:id="rId9"/>
    <p:sldLayoutId id="2147514878" r:id="rId10"/>
    <p:sldLayoutId id="2147514879" r:id="rId11"/>
  </p:sldLayoutIdLst>
  <p:txStyles>
    <p:titleStyle>
      <a:lvl1pPr algn="ctr" defTabSz="688975" rtl="0" eaLnBrk="0" fontAlgn="base" hangingPunct="0">
        <a:spcBef>
          <a:spcPct val="0"/>
        </a:spcBef>
        <a:spcAft>
          <a:spcPct val="0"/>
        </a:spcAft>
        <a:defRPr sz="38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2pPr>
      <a:lvl3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3pPr>
      <a:lvl4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4pPr>
      <a:lvl5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5pPr>
      <a:lvl6pPr marL="298475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6pPr>
      <a:lvl7pPr marL="596949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7pPr>
      <a:lvl8pPr marL="895426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8pPr>
      <a:lvl9pPr marL="1193902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9pPr>
    </p:titleStyle>
    <p:bodyStyle>
      <a:lvl1pPr marL="257175" indent="-257175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60388" indent="-214313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62013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206500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0988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898692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243960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2589144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34367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4526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9042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3569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80869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2610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07130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416575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76173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0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6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slideLayout" Target="../slideLayouts/slideLayout68.xml"/><Relationship Id="rId7" Type="http://schemas.openxmlformats.org/officeDocument/2006/relationships/image" Target="../media/image12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notesSlide" Target="../notesSlides/notesSlide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13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2.xml"/><Relationship Id="rId4" Type="http://schemas.openxmlformats.org/officeDocument/2006/relationships/image" Target="../media/image18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257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311" indent="-285510" defTabSz="103257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018" indent="-228405" defTabSz="103257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824" indent="-228405" defTabSz="103257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627" indent="-228405" defTabSz="103257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2435" indent="-228405" defTabSz="103257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9246" indent="-228405" defTabSz="103257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6049" indent="-228405" defTabSz="103257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866" indent="-228405" defTabSz="103257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C1ADDEB-183A-4FDA-AABC-90D7298D75DC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54275" name="Прямоугольник 15"/>
          <p:cNvSpPr>
            <a:spLocks noChangeArrowheads="1"/>
          </p:cNvSpPr>
          <p:nvPr/>
        </p:nvSpPr>
        <p:spPr bwMode="auto">
          <a:xfrm>
            <a:off x="13" y="144467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67" tIns="52592" rIns="105167" bIns="52592" anchor="ctr"/>
          <a:lstStyle/>
          <a:p>
            <a:pPr algn="ctr" defTabSz="1032578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6" name="Прямоугольник 16"/>
          <p:cNvSpPr>
            <a:spLocks noChangeArrowheads="1"/>
          </p:cNvSpPr>
          <p:nvPr/>
        </p:nvSpPr>
        <p:spPr bwMode="auto">
          <a:xfrm>
            <a:off x="13" y="285751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67" tIns="52592" rIns="105167" bIns="52592" anchor="ctr"/>
          <a:lstStyle/>
          <a:p>
            <a:pPr algn="ctr" defTabSz="1032578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7" name="Прямоугольник 17"/>
          <p:cNvSpPr>
            <a:spLocks noChangeArrowheads="1"/>
          </p:cNvSpPr>
          <p:nvPr/>
        </p:nvSpPr>
        <p:spPr bwMode="auto">
          <a:xfrm>
            <a:off x="13" y="214338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67" tIns="52592" rIns="105167" bIns="52592" anchor="ctr"/>
          <a:lstStyle/>
          <a:p>
            <a:pPr algn="ctr" defTabSz="1032578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8" name="Прямоугольник 18"/>
          <p:cNvSpPr>
            <a:spLocks noChangeArrowheads="1"/>
          </p:cNvSpPr>
          <p:nvPr/>
        </p:nvSpPr>
        <p:spPr bwMode="auto">
          <a:xfrm>
            <a:off x="13" y="6645289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67" tIns="52592" rIns="105167" bIns="52592" anchor="ctr"/>
          <a:lstStyle/>
          <a:p>
            <a:pPr algn="ctr" defTabSz="1032578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9" name="Прямоугольник 19"/>
          <p:cNvSpPr>
            <a:spLocks noChangeArrowheads="1"/>
          </p:cNvSpPr>
          <p:nvPr/>
        </p:nvSpPr>
        <p:spPr bwMode="auto">
          <a:xfrm>
            <a:off x="13" y="6573862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67" tIns="52592" rIns="105167" bIns="52592" anchor="ctr"/>
          <a:lstStyle/>
          <a:p>
            <a:pPr algn="ctr" defTabSz="1032578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80" name="Прямоугольник 20"/>
          <p:cNvSpPr>
            <a:spLocks noChangeArrowheads="1"/>
          </p:cNvSpPr>
          <p:nvPr/>
        </p:nvSpPr>
        <p:spPr bwMode="auto">
          <a:xfrm>
            <a:off x="13" y="6502400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67" tIns="52592" rIns="105167" bIns="52592" anchor="ctr"/>
          <a:lstStyle/>
          <a:p>
            <a:pPr algn="ctr" defTabSz="1032578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53" y="2291419"/>
            <a:ext cx="12190413" cy="12912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167" tIns="52592" rIns="105167" bIns="52592">
            <a:spAutoFit/>
          </a:bodyPr>
          <a:lstStyle/>
          <a:p>
            <a:pPr algn="ctr" defTabSz="1076121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76121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30 сентября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2022 года</a:t>
            </a:r>
          </a:p>
          <a:p>
            <a:pPr algn="ctr" defTabSz="1076121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76121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510" y="383784"/>
            <a:ext cx="12171715" cy="706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167" tIns="52592" rIns="105167" bIns="52592">
            <a:spAutoFit/>
          </a:bodyPr>
          <a:lstStyle/>
          <a:p>
            <a:pPr algn="ctr" defTabSz="1076121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76121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75" y="44959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Группа 101"/>
          <p:cNvGrpSpPr>
            <a:grpSpLocks/>
          </p:cNvGrpSpPr>
          <p:nvPr/>
        </p:nvGrpSpPr>
        <p:grpSpPr bwMode="auto">
          <a:xfrm>
            <a:off x="9861565" y="2393951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6563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3504" tIns="26739" rIns="53504" bIns="26739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2022 г.)</a:t>
            </a:r>
          </a:p>
        </p:txBody>
      </p:sp>
      <p:grpSp>
        <p:nvGrpSpPr>
          <p:cNvPr id="66564" name="Группа 101"/>
          <p:cNvGrpSpPr>
            <a:grpSpLocks/>
          </p:cNvGrpSpPr>
          <p:nvPr/>
        </p:nvGrpSpPr>
        <p:grpSpPr bwMode="auto">
          <a:xfrm>
            <a:off x="9867916" y="788995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093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34" tIns="37270" rIns="74534" bIns="3727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41" y="2066927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34" tIns="37270" rIns="74534" bIns="3727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093" y="120651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49" tIns="37284" rIns="74549" bIns="3728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50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928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082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34" tIns="37270" rIns="74534" bIns="3727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32" y="146685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6573" name="Группа 234"/>
          <p:cNvGrpSpPr>
            <a:grpSpLocks/>
          </p:cNvGrpSpPr>
          <p:nvPr/>
        </p:nvGrpSpPr>
        <p:grpSpPr bwMode="auto">
          <a:xfrm>
            <a:off x="9861565" y="5772153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6574" name="Прямоугольник 237"/>
          <p:cNvSpPr>
            <a:spLocks noChangeArrowheads="1"/>
          </p:cNvSpPr>
          <p:nvPr/>
        </p:nvSpPr>
        <p:spPr bwMode="auto">
          <a:xfrm>
            <a:off x="10210816" y="6045208"/>
            <a:ext cx="2132013" cy="58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511" tIns="37262" rIns="74511" bIns="37262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67" y="6222777"/>
            <a:ext cx="311489" cy="2799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6578" name="Прямоугольник 6"/>
          <p:cNvSpPr>
            <a:spLocks noChangeArrowheads="1"/>
          </p:cNvSpPr>
          <p:nvPr/>
        </p:nvSpPr>
        <p:spPr bwMode="auto">
          <a:xfrm>
            <a:off x="9904413" y="2516196"/>
            <a:ext cx="2214562" cy="3228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600" tIns="44311" rIns="88600" bIns="44311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grpSp>
        <p:nvGrpSpPr>
          <p:cNvPr id="66579" name="Группа 1"/>
          <p:cNvGrpSpPr>
            <a:grpSpLocks/>
          </p:cNvGrpSpPr>
          <p:nvPr/>
        </p:nvGrpSpPr>
        <p:grpSpPr bwMode="auto">
          <a:xfrm>
            <a:off x="360364" y="811215"/>
            <a:ext cx="9315450" cy="5884862"/>
            <a:chOff x="360364" y="811215"/>
            <a:chExt cx="9315450" cy="5884862"/>
          </a:xfrm>
        </p:grpSpPr>
        <p:pic>
          <p:nvPicPr>
            <p:cNvPr id="66583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364" y="811215"/>
              <a:ext cx="9315450" cy="5884862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127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44" name="Полилиния 243"/>
            <p:cNvSpPr/>
            <p:nvPr/>
          </p:nvSpPr>
          <p:spPr bwMode="auto">
            <a:xfrm>
              <a:off x="3463227" y="3748626"/>
              <a:ext cx="1295856" cy="112410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 bwMode="auto">
            <a:xfrm>
              <a:off x="6551189" y="2765812"/>
              <a:ext cx="1216297" cy="985053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 bwMode="auto">
            <a:xfrm>
              <a:off x="5373825" y="3116473"/>
              <a:ext cx="1348667" cy="121137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 bwMode="auto">
            <a:xfrm>
              <a:off x="7347271" y="1515738"/>
              <a:ext cx="1358670" cy="1319452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 bwMode="auto">
            <a:xfrm>
              <a:off x="983405" y="3479259"/>
              <a:ext cx="1253929" cy="688949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 bwMode="auto">
            <a:xfrm>
              <a:off x="4479271" y="1753429"/>
              <a:ext cx="1691060" cy="1011995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 bwMode="auto">
            <a:xfrm>
              <a:off x="6449849" y="2369114"/>
              <a:ext cx="1253907" cy="624723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 bwMode="auto">
            <a:xfrm>
              <a:off x="3982117" y="2510537"/>
              <a:ext cx="838946" cy="78479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 bwMode="auto">
            <a:xfrm>
              <a:off x="3396899" y="1498205"/>
              <a:ext cx="1044878" cy="1244802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 bwMode="auto">
            <a:xfrm>
              <a:off x="1470371" y="2429735"/>
              <a:ext cx="1455006" cy="111431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 bwMode="auto">
            <a:xfrm>
              <a:off x="5124514" y="4042583"/>
              <a:ext cx="984181" cy="839296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 bwMode="auto">
            <a:xfrm>
              <a:off x="8333144" y="2738271"/>
              <a:ext cx="1242656" cy="110506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 bwMode="auto">
            <a:xfrm>
              <a:off x="6215880" y="3531635"/>
              <a:ext cx="1030197" cy="97181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 bwMode="auto">
            <a:xfrm>
              <a:off x="4664462" y="4457467"/>
              <a:ext cx="993755" cy="863572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 bwMode="auto">
            <a:xfrm>
              <a:off x="4214197" y="2094591"/>
              <a:ext cx="888859" cy="92788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 bwMode="auto">
            <a:xfrm>
              <a:off x="2967868" y="1616605"/>
              <a:ext cx="685164" cy="763111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 bwMode="auto">
            <a:xfrm>
              <a:off x="2026593" y="2932359"/>
              <a:ext cx="819856" cy="101526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 bwMode="auto">
            <a:xfrm>
              <a:off x="3053815" y="2696739"/>
              <a:ext cx="1250790" cy="675715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 bwMode="auto">
            <a:xfrm>
              <a:off x="7375526" y="1490166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 bwMode="auto">
            <a:xfrm>
              <a:off x="4735514" y="2031502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 bwMode="auto">
            <a:xfrm>
              <a:off x="6469064" y="2484733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 bwMode="auto">
            <a:xfrm>
              <a:off x="3962401" y="2697459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 bwMode="auto">
            <a:xfrm>
              <a:off x="1544639" y="2558001"/>
              <a:ext cx="96361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 bwMode="auto">
            <a:xfrm>
              <a:off x="6510339" y="3705523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 bwMode="auto">
            <a:xfrm>
              <a:off x="4760914" y="4636832"/>
              <a:ext cx="7397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 bwMode="auto">
            <a:xfrm>
              <a:off x="3403601" y="2823677"/>
              <a:ext cx="7350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 bwMode="auto">
            <a:xfrm>
              <a:off x="4395294" y="3606687"/>
              <a:ext cx="1274083" cy="91132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 bwMode="auto">
            <a:xfrm>
              <a:off x="2340782" y="3531999"/>
              <a:ext cx="904402" cy="939450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 bwMode="auto">
            <a:xfrm>
              <a:off x="3679212" y="2993830"/>
              <a:ext cx="1462804" cy="89497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 bwMode="auto">
            <a:xfrm>
              <a:off x="4478339" y="3728781"/>
              <a:ext cx="8794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 bwMode="auto">
            <a:xfrm>
              <a:off x="3665539" y="3875396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304" name="Прямоугольник 303"/>
            <p:cNvSpPr/>
            <p:nvPr/>
          </p:nvSpPr>
          <p:spPr bwMode="auto">
            <a:xfrm>
              <a:off x="3922714" y="3235621"/>
              <a:ext cx="127158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 bwMode="auto">
            <a:xfrm>
              <a:off x="7096837" y="3554536"/>
              <a:ext cx="780561" cy="1008850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 bwMode="auto">
            <a:xfrm>
              <a:off x="7051676" y="3861902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 bwMode="auto">
            <a:xfrm>
              <a:off x="5901021" y="2617326"/>
              <a:ext cx="1171308" cy="79617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 bwMode="auto">
            <a:xfrm>
              <a:off x="5978526" y="2696666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 bwMode="auto">
            <a:xfrm>
              <a:off x="4840803" y="2451557"/>
              <a:ext cx="1267882" cy="127172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 bwMode="auto">
            <a:xfrm>
              <a:off x="5194301" y="2973696"/>
              <a:ext cx="763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 bwMode="auto">
            <a:xfrm>
              <a:off x="5885274" y="4112540"/>
              <a:ext cx="1738720" cy="1073882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 bwMode="auto">
            <a:xfrm>
              <a:off x="6411914" y="4536820"/>
              <a:ext cx="100806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 bwMode="auto">
            <a:xfrm>
              <a:off x="7552412" y="4176193"/>
              <a:ext cx="1292764" cy="1079729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 bwMode="auto">
            <a:xfrm>
              <a:off x="7681914" y="4421483"/>
              <a:ext cx="8667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 bwMode="auto">
            <a:xfrm>
              <a:off x="5143501" y="4284164"/>
              <a:ext cx="10715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 bwMode="auto">
            <a:xfrm>
              <a:off x="2549722" y="4093292"/>
              <a:ext cx="1246038" cy="1381436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 bwMode="auto">
            <a:xfrm>
              <a:off x="7440650" y="2672413"/>
              <a:ext cx="1210067" cy="113701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 bwMode="auto">
            <a:xfrm>
              <a:off x="7773222" y="3553374"/>
              <a:ext cx="1247979" cy="845185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 bwMode="auto">
            <a:xfrm>
              <a:off x="8053600" y="4922930"/>
              <a:ext cx="770948" cy="662087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 bwMode="auto">
            <a:xfrm>
              <a:off x="425450" y="4772736"/>
              <a:ext cx="1128652" cy="825322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 bwMode="auto">
            <a:xfrm>
              <a:off x="2552244" y="1798012"/>
              <a:ext cx="1218261" cy="126335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 bwMode="auto">
            <a:xfrm>
              <a:off x="8542339" y="2849860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 bwMode="auto">
            <a:xfrm>
              <a:off x="7661276" y="3016545"/>
              <a:ext cx="8810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 bwMode="auto">
            <a:xfrm>
              <a:off x="8032751" y="3662661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 bwMode="auto">
            <a:xfrm>
              <a:off x="8177214" y="5098554"/>
              <a:ext cx="5207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 bwMode="auto">
            <a:xfrm>
              <a:off x="2941639" y="4371719"/>
              <a:ext cx="635000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 bwMode="auto">
            <a:xfrm>
              <a:off x="4220733" y="4821084"/>
              <a:ext cx="1315570" cy="1131003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 bwMode="auto">
            <a:xfrm rot="21340596">
              <a:off x="1710670" y="4301725"/>
              <a:ext cx="1045019" cy="109206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 bwMode="auto">
            <a:xfrm>
              <a:off x="3464739" y="4476414"/>
              <a:ext cx="890715" cy="1136299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 bwMode="auto">
            <a:xfrm>
              <a:off x="3532188" y="4545292"/>
              <a:ext cx="1169987" cy="36933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 bwMode="auto">
            <a:xfrm>
              <a:off x="5392704" y="4699448"/>
              <a:ext cx="1141373" cy="787435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 bwMode="auto">
            <a:xfrm>
              <a:off x="6269763" y="4933577"/>
              <a:ext cx="1339373" cy="997214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 bwMode="auto">
            <a:xfrm>
              <a:off x="7298231" y="4967627"/>
              <a:ext cx="906191" cy="106041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 bwMode="auto">
            <a:xfrm>
              <a:off x="7439026" y="5257305"/>
              <a:ext cx="7381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 bwMode="auto">
            <a:xfrm>
              <a:off x="7920608" y="5410863"/>
              <a:ext cx="789607" cy="1202682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 bwMode="auto">
            <a:xfrm>
              <a:off x="2471739" y="2218275"/>
              <a:ext cx="120808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 bwMode="auto">
            <a:xfrm rot="21436068">
              <a:off x="1459409" y="3713860"/>
              <a:ext cx="1096516" cy="719742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 bwMode="auto">
            <a:xfrm>
              <a:off x="1844676" y="3865857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 bwMode="auto">
            <a:xfrm>
              <a:off x="1117038" y="4163777"/>
              <a:ext cx="1085720" cy="1025790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 bwMode="auto">
            <a:xfrm>
              <a:off x="1227139" y="4345284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 bwMode="auto">
            <a:xfrm>
              <a:off x="2742360" y="3098751"/>
              <a:ext cx="1256606" cy="104765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 bwMode="auto">
            <a:xfrm>
              <a:off x="2984501" y="3395408"/>
              <a:ext cx="6350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 bwMode="auto">
            <a:xfrm>
              <a:off x="2550444" y="2738565"/>
              <a:ext cx="547632" cy="433341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 bwMode="auto">
            <a:xfrm>
              <a:off x="2640013" y="2581020"/>
              <a:ext cx="59372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 bwMode="auto">
            <a:xfrm>
              <a:off x="485776" y="4929484"/>
              <a:ext cx="126047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 bwMode="auto">
            <a:xfrm>
              <a:off x="3914977" y="1225753"/>
              <a:ext cx="906097" cy="89494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 bwMode="auto">
            <a:xfrm>
              <a:off x="4076701" y="1508421"/>
              <a:ext cx="6731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 bwMode="auto">
            <a:xfrm>
              <a:off x="5559425" y="4950917"/>
              <a:ext cx="8874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 bwMode="auto">
            <a:xfrm>
              <a:off x="5891214" y="3434072"/>
              <a:ext cx="109855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 bwMode="auto">
            <a:xfrm>
              <a:off x="2886077" y="1777000"/>
              <a:ext cx="7778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 bwMode="auto">
            <a:xfrm>
              <a:off x="619126" y="3557886"/>
              <a:ext cx="1381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 bwMode="auto">
            <a:xfrm>
              <a:off x="6746876" y="2825255"/>
              <a:ext cx="1479551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 bwMode="auto">
            <a:xfrm>
              <a:off x="2055814" y="3245388"/>
              <a:ext cx="1133475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 bwMode="auto">
            <a:xfrm>
              <a:off x="4219576" y="5152539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 bwMode="auto">
            <a:xfrm>
              <a:off x="6384926" y="5207536"/>
              <a:ext cx="1008063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 bwMode="auto">
            <a:xfrm>
              <a:off x="3603626" y="1933080"/>
              <a:ext cx="492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 bwMode="auto">
            <a:xfrm>
              <a:off x="2408240" y="4087315"/>
              <a:ext cx="12700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 bwMode="auto">
            <a:xfrm>
              <a:off x="2092326" y="4480223"/>
              <a:ext cx="625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 bwMode="auto">
            <a:xfrm>
              <a:off x="8145465" y="5848649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 bwMode="auto">
            <a:xfrm>
              <a:off x="4164014" y="2215947"/>
              <a:ext cx="8286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6760" name="Rectangle 58"/>
            <p:cNvSpPr>
              <a:spLocks noChangeArrowheads="1"/>
            </p:cNvSpPr>
            <p:nvPr/>
          </p:nvSpPr>
          <p:spPr bwMode="auto">
            <a:xfrm>
              <a:off x="1549013" y="908069"/>
              <a:ext cx="7410478" cy="632396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35745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зарегистрирован </a:t>
              </a:r>
            </a:p>
            <a:p>
              <a:pPr algn="ctr" defTabSz="1035745"/>
              <a:r>
                <a:rPr lang="ru-RU" altLang="ru-RU" sz="1700" b="1" dirty="0">
                  <a:solidFill>
                    <a:srgbClr val="FF0000"/>
                  </a:solidFill>
                </a:rPr>
                <a:t>31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случай отравления угарным газом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 bwMode="auto">
            <a:xfrm>
              <a:off x="2650020" y="2938442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 bwMode="auto">
            <a:xfrm>
              <a:off x="3076419" y="358009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Овал 116"/>
            <p:cNvSpPr>
              <a:spLocks noChangeAspect="1"/>
            </p:cNvSpPr>
            <p:nvPr/>
          </p:nvSpPr>
          <p:spPr bwMode="auto">
            <a:xfrm>
              <a:off x="6888956" y="4720779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18" name="Овал 117"/>
            <p:cNvSpPr>
              <a:spLocks noChangeAspect="1"/>
            </p:cNvSpPr>
            <p:nvPr/>
          </p:nvSpPr>
          <p:spPr bwMode="auto">
            <a:xfrm>
              <a:off x="3234800" y="2451537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9" name="Овал 118"/>
            <p:cNvSpPr>
              <a:spLocks noChangeAspect="1"/>
            </p:cNvSpPr>
            <p:nvPr/>
          </p:nvSpPr>
          <p:spPr bwMode="auto">
            <a:xfrm>
              <a:off x="1904207" y="293842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0" name="Овал 119"/>
            <p:cNvSpPr>
              <a:spLocks noChangeAspect="1"/>
            </p:cNvSpPr>
            <p:nvPr/>
          </p:nvSpPr>
          <p:spPr bwMode="auto">
            <a:xfrm>
              <a:off x="4904464" y="4902575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Овал 120"/>
            <p:cNvSpPr>
              <a:spLocks noChangeAspect="1"/>
            </p:cNvSpPr>
            <p:nvPr/>
          </p:nvSpPr>
          <p:spPr bwMode="auto">
            <a:xfrm>
              <a:off x="8198795" y="5263860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32" name="Овал 231"/>
          <p:cNvSpPr>
            <a:spLocks noChangeAspect="1"/>
          </p:cNvSpPr>
          <p:nvPr/>
        </p:nvSpPr>
        <p:spPr>
          <a:xfrm flipH="1">
            <a:off x="4746456" y="400361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88" y="804867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7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3504" tIns="26739" rIns="53504" bIns="26739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ПРОИСШЕСТВИЙ НА ВОДНЫХ ОБЪЕКТАХ ЗА 2022 г.)</a:t>
            </a:r>
          </a:p>
        </p:txBody>
      </p:sp>
      <p:grpSp>
        <p:nvGrpSpPr>
          <p:cNvPr id="62468" name="Группа 101"/>
          <p:cNvGrpSpPr>
            <a:grpSpLocks/>
          </p:cNvGrpSpPr>
          <p:nvPr/>
        </p:nvGrpSpPr>
        <p:grpSpPr bwMode="auto">
          <a:xfrm>
            <a:off x="9867907" y="788995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093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34" tIns="37270" rIns="74534" bIns="3727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41" y="2066927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34" tIns="37270" rIns="74534" bIns="3727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093" y="120651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49" tIns="37284" rIns="74549" bIns="3728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50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928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82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34" tIns="37270" rIns="74534" bIns="3727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32" y="146685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2477" name="Группа 234"/>
          <p:cNvGrpSpPr>
            <a:grpSpLocks/>
          </p:cNvGrpSpPr>
          <p:nvPr/>
        </p:nvGrpSpPr>
        <p:grpSpPr bwMode="auto">
          <a:xfrm>
            <a:off x="9867907" y="5772153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2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288588" y="6003935"/>
            <a:ext cx="1792287" cy="7524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511" tIns="37262" rIns="74511" bIns="3726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Общий показатель: погибло/дети(согласно статистических данных за 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308" y="6055731"/>
            <a:ext cx="375523" cy="33745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grpSp>
        <p:nvGrpSpPr>
          <p:cNvPr id="62482" name="Группа 1"/>
          <p:cNvGrpSpPr>
            <a:grpSpLocks/>
          </p:cNvGrpSpPr>
          <p:nvPr/>
        </p:nvGrpSpPr>
        <p:grpSpPr bwMode="auto">
          <a:xfrm>
            <a:off x="425471" y="1144619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90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90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632445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EE8012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EE8012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50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6" y="2401549"/>
              <a:ext cx="86102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50" y="3764551"/>
              <a:ext cx="72542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687940" y="3332473"/>
              <a:ext cx="118373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EE8012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90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826262" y="2982156"/>
              <a:ext cx="7552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8" y="4778738"/>
              <a:ext cx="100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90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90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9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275743" y="3487749"/>
              <a:ext cx="79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50" y="3573266"/>
              <a:ext cx="1029156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6" y="2862888"/>
              <a:ext cx="121356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50" y="5573139"/>
              <a:ext cx="5518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4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25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6" y="4977523"/>
              <a:ext cx="56949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9" y="4014352"/>
              <a:ext cx="74712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6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25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5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40" y="4989529"/>
              <a:ext cx="726783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60" y="3901827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82846" y="2820128"/>
              <a:ext cx="11891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62483" name="Rectangle 58"/>
          <p:cNvSpPr>
            <a:spLocks noChangeArrowheads="1"/>
          </p:cNvSpPr>
          <p:nvPr/>
        </p:nvSpPr>
        <p:spPr bwMode="auto">
          <a:xfrm>
            <a:off x="455615" y="896949"/>
            <a:ext cx="9067801" cy="372574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599" tIns="52305" rIns="104599" bIns="52305">
            <a:spAutoFit/>
          </a:bodyPr>
          <a:lstStyle/>
          <a:p>
            <a:pPr algn="ctr" defTabSz="1026232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водных объектах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66 </a:t>
            </a:r>
            <a:r>
              <a:rPr lang="ru-RU" altLang="ru-RU" sz="1700" b="1" dirty="0">
                <a:solidFill>
                  <a:srgbClr val="000000"/>
                </a:solidFill>
              </a:rPr>
              <a:t>человек</a:t>
            </a:r>
          </a:p>
        </p:txBody>
      </p:sp>
      <p:grpSp>
        <p:nvGrpSpPr>
          <p:cNvPr id="62484" name="Группа 101"/>
          <p:cNvGrpSpPr>
            <a:grpSpLocks/>
          </p:cNvGrpSpPr>
          <p:nvPr/>
        </p:nvGrpSpPr>
        <p:grpSpPr bwMode="auto">
          <a:xfrm>
            <a:off x="9867907" y="2446368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56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485" name="Прямоугольник 4"/>
          <p:cNvSpPr>
            <a:spLocks noChangeArrowheads="1"/>
          </p:cNvSpPr>
          <p:nvPr/>
        </p:nvSpPr>
        <p:spPr bwMode="auto">
          <a:xfrm>
            <a:off x="9932988" y="2784500"/>
            <a:ext cx="2038351" cy="11784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42" tIns="34842" rIns="34842" bIns="34842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УВЕЛИЧИВАЕТСЯ ВЕРОЯТНОСТЬ ВОЗНИКНОВЕНИЯ ПРОИСШЕСТВИЙ НА ВОДНЫХ ОБЪЕКТАХ С ГИБЕЛЬЮ ЛЮДЕЙ.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08" y="2819582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12/2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3" y="363397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04197" y="28585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5/1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5" y="36296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899894" y="311567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6812763" y="469915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3700587" y="20202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6103986" y="289008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>
          <a:xfrm flipH="1">
            <a:off x="2187964" y="329869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6706629" y="540063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5333313" y="32116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 flipH="1">
            <a:off x="2209033" y="47767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 flipH="1">
            <a:off x="5866325" y="503181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8017574" y="326600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7004197" y="31711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4712911" y="39462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0" name="Прямоугольник 129"/>
          <p:cNvSpPr/>
          <p:nvPr/>
        </p:nvSpPr>
        <p:spPr bwMode="auto">
          <a:xfrm>
            <a:off x="6751644" y="3430902"/>
            <a:ext cx="11303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3216034" y="241112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4262851" y="346101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1599411" y="312499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5028406" y="50035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71207" y="53083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202" name="Прямоугольник 201"/>
          <p:cNvSpPr/>
          <p:nvPr/>
        </p:nvSpPr>
        <p:spPr bwMode="auto">
          <a:xfrm>
            <a:off x="4276731" y="1335405"/>
            <a:ext cx="66675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 flipH="1">
            <a:off x="8325986" y="520194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 flipH="1">
            <a:off x="2887498" y="453128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 flipH="1">
            <a:off x="3597271" y="291852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 flipH="1">
            <a:off x="7945013" y="480139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 flipH="1">
            <a:off x="6587323" y="392143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 flipH="1">
            <a:off x="3961614" y="41653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 flipH="1">
            <a:off x="7335411" y="407383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3" name="Овал 242"/>
          <p:cNvSpPr>
            <a:spLocks noChangeAspect="1"/>
          </p:cNvSpPr>
          <p:nvPr/>
        </p:nvSpPr>
        <p:spPr>
          <a:xfrm flipH="1">
            <a:off x="8173610" y="396319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Заголовок 1"/>
          <p:cNvSpPr txBox="1">
            <a:spLocks/>
          </p:cNvSpPr>
          <p:nvPr/>
        </p:nvSpPr>
        <p:spPr bwMode="auto">
          <a:xfrm>
            <a:off x="-11113" y="1"/>
            <a:ext cx="12201526" cy="598488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232" tIns="27103" rIns="54232" bIns="27103" anchor="ctr"/>
          <a:lstStyle>
            <a:lvl1pPr defTabSz="125253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253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253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253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253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253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253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253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253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ПОСАДКОЙ СУДОВ НА МЕЛЬ </a:t>
            </a:r>
            <a:r>
              <a:rPr lang="ru-RU" sz="1700" b="1">
                <a:solidFill>
                  <a:srgbClr val="000000"/>
                </a:solidFill>
                <a:cs typeface="Times New Roman" pitchFamily="18" charset="0"/>
              </a:rPr>
              <a:t>ЗА 2021-2022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г.)</a:t>
            </a:r>
          </a:p>
        </p:txBody>
      </p:sp>
      <p:sp>
        <p:nvSpPr>
          <p:cNvPr id="67587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55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86" tIns="38246" rIns="76486" bIns="3824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67588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712" y="6351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86" tIns="38246" rIns="76486" bIns="3824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875853" y="2820211"/>
            <a:ext cx="2243137" cy="1895475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56" tIns="44987" rIns="90056" bIns="44987" anchor="ctr"/>
          <a:lstStyle/>
          <a:p>
            <a:pPr algn="ctr">
              <a:defRPr/>
            </a:pPr>
            <a:r>
              <a:rPr lang="ru-RU" altLang="ru-RU" dirty="0">
                <a:solidFill>
                  <a:srgbClr val="000000"/>
                </a:solidFill>
              </a:rPr>
              <a:t>СУЩЕСТВУЕТ ВЕРОЯТНОСТЬ </a:t>
            </a:r>
            <a:r>
              <a:rPr lang="ru-RU" altLang="ru-RU" dirty="0" smtClean="0">
                <a:solidFill>
                  <a:srgbClr val="000000"/>
                </a:solidFill>
              </a:rPr>
              <a:t>ВОЗНИКНОВЕНИЯ АВАРИЙ, СВЯЗАННЫХ С ЭКСПЛУАТАЦИЕЙ МАЛОМЕРНЫХ СУДОВ, ГРУЗОВЫХ И </a:t>
            </a:r>
            <a:r>
              <a:rPr lang="ru-RU" altLang="ru-RU" dirty="0">
                <a:solidFill>
                  <a:srgbClr val="000000"/>
                </a:solidFill>
              </a:rPr>
              <a:t>ПАССАЖИРСКИХ СУДОВ, </a:t>
            </a:r>
            <a:endParaRPr lang="ru-RU" altLang="ru-RU" dirty="0" smtClean="0">
              <a:solidFill>
                <a:srgbClr val="000000"/>
              </a:solidFill>
            </a:endParaRPr>
          </a:p>
          <a:p>
            <a:pPr algn="ctr">
              <a:defRPr/>
            </a:pPr>
            <a:r>
              <a:rPr lang="ru-RU" altLang="ru-RU" dirty="0" smtClean="0">
                <a:solidFill>
                  <a:srgbClr val="000000"/>
                </a:solidFill>
              </a:rPr>
              <a:t>А ТАК ЖЕ ПОСАДКА СУДОВ НА МЕЛЬ.  </a:t>
            </a:r>
            <a:endParaRPr lang="ru-RU" altLang="ru-RU" dirty="0">
              <a:solidFill>
                <a:srgbClr val="000000"/>
              </a:solidFill>
            </a:endParaRPr>
          </a:p>
        </p:txBody>
      </p:sp>
      <p:pic>
        <p:nvPicPr>
          <p:cNvPr id="675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736" y="839813"/>
            <a:ext cx="9509125" cy="5894387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6" name="Полилиния 125"/>
          <p:cNvSpPr/>
          <p:nvPr/>
        </p:nvSpPr>
        <p:spPr>
          <a:xfrm>
            <a:off x="6421787" y="2751619"/>
            <a:ext cx="1243787" cy="1024034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27" name="Полилиния 126"/>
          <p:cNvSpPr/>
          <p:nvPr/>
        </p:nvSpPr>
        <p:spPr>
          <a:xfrm>
            <a:off x="5217717" y="3094132"/>
            <a:ext cx="1379148" cy="1259316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28" name="Полилиния 127"/>
          <p:cNvSpPr/>
          <p:nvPr/>
        </p:nvSpPr>
        <p:spPr>
          <a:xfrm>
            <a:off x="3794670" y="2502106"/>
            <a:ext cx="857907" cy="815853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33" name="Полилиния 132"/>
          <p:cNvSpPr/>
          <p:nvPr/>
        </p:nvSpPr>
        <p:spPr>
          <a:xfrm>
            <a:off x="3186745" y="1513141"/>
            <a:ext cx="1068493" cy="1294064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34" name="Полилиния 133"/>
          <p:cNvSpPr/>
          <p:nvPr/>
        </p:nvSpPr>
        <p:spPr>
          <a:xfrm>
            <a:off x="4940995" y="3986132"/>
            <a:ext cx="1028363" cy="88625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35" name="Полилиния 134"/>
          <p:cNvSpPr/>
          <p:nvPr/>
        </p:nvSpPr>
        <p:spPr>
          <a:xfrm>
            <a:off x="6078906" y="3499740"/>
            <a:ext cx="1053479" cy="1033198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37" name="Полилиния 136"/>
          <p:cNvSpPr/>
          <p:nvPr/>
        </p:nvSpPr>
        <p:spPr>
          <a:xfrm>
            <a:off x="4492500" y="4382604"/>
            <a:ext cx="1039069" cy="942263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олилиния 194"/>
          <p:cNvSpPr/>
          <p:nvPr/>
        </p:nvSpPr>
        <p:spPr>
          <a:xfrm>
            <a:off x="4032077" y="2095760"/>
            <a:ext cx="908947" cy="96460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5" name="Полилиния 214"/>
          <p:cNvSpPr/>
          <p:nvPr/>
        </p:nvSpPr>
        <p:spPr>
          <a:xfrm>
            <a:off x="2757558" y="1628822"/>
            <a:ext cx="700649" cy="79330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6" name="Полилиния 225"/>
          <p:cNvSpPr/>
          <p:nvPr/>
        </p:nvSpPr>
        <p:spPr>
          <a:xfrm>
            <a:off x="1794930" y="2914256"/>
            <a:ext cx="838387" cy="1055438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0" name="Полилиния 229"/>
          <p:cNvSpPr/>
          <p:nvPr/>
        </p:nvSpPr>
        <p:spPr>
          <a:xfrm>
            <a:off x="2878298" y="2684117"/>
            <a:ext cx="1279059" cy="70245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3" name="Прямоугольник 232"/>
          <p:cNvSpPr/>
          <p:nvPr/>
        </p:nvSpPr>
        <p:spPr>
          <a:xfrm>
            <a:off x="3773504" y="2668172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Тюлячи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6346835" y="3680999"/>
            <a:ext cx="663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Заинск</a:t>
            </a:r>
          </a:p>
        </p:txBody>
      </p:sp>
      <p:sp>
        <p:nvSpPr>
          <p:cNvPr id="235" name="Полилиния 234"/>
          <p:cNvSpPr/>
          <p:nvPr/>
        </p:nvSpPr>
        <p:spPr>
          <a:xfrm>
            <a:off x="4217141" y="3573098"/>
            <a:ext cx="1302878" cy="947382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6" name="Полилиния 235"/>
          <p:cNvSpPr/>
          <p:nvPr/>
        </p:nvSpPr>
        <p:spPr>
          <a:xfrm>
            <a:off x="3264024" y="3711875"/>
            <a:ext cx="1325142" cy="1168591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7" name="Полилиния 236"/>
          <p:cNvSpPr/>
          <p:nvPr/>
        </p:nvSpPr>
        <p:spPr>
          <a:xfrm>
            <a:off x="2116226" y="3500158"/>
            <a:ext cx="924844" cy="976626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8" name="Полилиния 237"/>
          <p:cNvSpPr/>
          <p:nvPr/>
        </p:nvSpPr>
        <p:spPr>
          <a:xfrm>
            <a:off x="3485003" y="2974488"/>
            <a:ext cx="1495865" cy="930387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9" name="Прямоугольник 238"/>
          <p:cNvSpPr/>
          <p:nvPr/>
        </p:nvSpPr>
        <p:spPr>
          <a:xfrm>
            <a:off x="4632326" y="3746866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Чистополь</a:t>
            </a:r>
          </a:p>
        </p:txBody>
      </p:sp>
      <p:sp>
        <p:nvSpPr>
          <p:cNvPr id="240" name="Прямоугольник 239"/>
          <p:cNvSpPr/>
          <p:nvPr/>
        </p:nvSpPr>
        <p:spPr>
          <a:xfrm>
            <a:off x="3585881" y="3300176"/>
            <a:ext cx="12827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Рыбная Слобода</a:t>
            </a:r>
          </a:p>
        </p:txBody>
      </p:sp>
      <p:sp>
        <p:nvSpPr>
          <p:cNvPr id="241" name="Полилиния 240"/>
          <p:cNvSpPr/>
          <p:nvPr/>
        </p:nvSpPr>
        <p:spPr>
          <a:xfrm>
            <a:off x="6979836" y="3522217"/>
            <a:ext cx="798201" cy="1048772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2" name="Полилиния 241"/>
          <p:cNvSpPr/>
          <p:nvPr/>
        </p:nvSpPr>
        <p:spPr>
          <a:xfrm>
            <a:off x="5740775" y="4067395"/>
            <a:ext cx="1778017" cy="111637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3" name="Прямоугольник 242"/>
          <p:cNvSpPr/>
          <p:nvPr/>
        </p:nvSpPr>
        <p:spPr>
          <a:xfrm>
            <a:off x="4724416" y="4210428"/>
            <a:ext cx="12858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Новошешминск</a:t>
            </a:r>
          </a:p>
        </p:txBody>
      </p:sp>
      <p:sp>
        <p:nvSpPr>
          <p:cNvPr id="244" name="Полилиния 243"/>
          <p:cNvSpPr/>
          <p:nvPr/>
        </p:nvSpPr>
        <p:spPr>
          <a:xfrm>
            <a:off x="7331322" y="2660358"/>
            <a:ext cx="1237416" cy="1182010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5" name="Полилиния 244"/>
          <p:cNvSpPr/>
          <p:nvPr/>
        </p:nvSpPr>
        <p:spPr>
          <a:xfrm>
            <a:off x="7958152" y="4859144"/>
            <a:ext cx="788371" cy="688286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2332452" y="1806116"/>
            <a:ext cx="1245795" cy="1313353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4032071" y="4747027"/>
            <a:ext cx="1423141" cy="1206911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3265558" y="4382564"/>
            <a:ext cx="910848" cy="1286020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9" name="Полилиния 248"/>
          <p:cNvSpPr/>
          <p:nvPr/>
        </p:nvSpPr>
        <p:spPr>
          <a:xfrm>
            <a:off x="5237130" y="4592018"/>
            <a:ext cx="1167169" cy="94080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2330596" y="2724978"/>
            <a:ext cx="560008" cy="450487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764" tIns="45388" rIns="90764" bIns="45388" anchor="ctr"/>
          <a:lstStyle/>
          <a:p>
            <a:pPr algn="ctr"/>
            <a:endParaRPr lang="ru-RU" sz="1300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5348288" y="4853369"/>
            <a:ext cx="9080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Черемшан</a:t>
            </a:r>
          </a:p>
        </p:txBody>
      </p:sp>
      <p:sp>
        <p:nvSpPr>
          <p:cNvPr id="252" name="Прямоугольник 251"/>
          <p:cNvSpPr/>
          <p:nvPr/>
        </p:nvSpPr>
        <p:spPr>
          <a:xfrm>
            <a:off x="6315100" y="4396959"/>
            <a:ext cx="1027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Альметьевск</a:t>
            </a:r>
          </a:p>
        </p:txBody>
      </p:sp>
      <p:sp>
        <p:nvSpPr>
          <p:cNvPr id="253" name="Прямоугольник 252"/>
          <p:cNvSpPr/>
          <p:nvPr/>
        </p:nvSpPr>
        <p:spPr>
          <a:xfrm>
            <a:off x="4135438" y="5177217"/>
            <a:ext cx="7985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Нурлат</a:t>
            </a:r>
          </a:p>
        </p:txBody>
      </p:sp>
      <p:sp>
        <p:nvSpPr>
          <p:cNvPr id="254" name="Прямоугольник 253"/>
          <p:cNvSpPr/>
          <p:nvPr/>
        </p:nvSpPr>
        <p:spPr>
          <a:xfrm>
            <a:off x="4498986" y="4516819"/>
            <a:ext cx="900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Аксубаево</a:t>
            </a:r>
          </a:p>
        </p:txBody>
      </p:sp>
      <p:sp>
        <p:nvSpPr>
          <p:cNvPr id="255" name="Полилиния 254"/>
          <p:cNvSpPr/>
          <p:nvPr/>
        </p:nvSpPr>
        <p:spPr>
          <a:xfrm>
            <a:off x="7293637" y="1540372"/>
            <a:ext cx="1334064" cy="1361108"/>
          </a:xfrm>
          <a:custGeom>
            <a:avLst/>
            <a:gdLst>
              <a:gd name="connsiteX0" fmla="*/ 304800 w 1691640"/>
              <a:gd name="connsiteY0" fmla="*/ 1592580 h 1836420"/>
              <a:gd name="connsiteX1" fmla="*/ 525780 w 1691640"/>
              <a:gd name="connsiteY1" fmla="*/ 1653540 h 1836420"/>
              <a:gd name="connsiteX2" fmla="*/ 685800 w 1691640"/>
              <a:gd name="connsiteY2" fmla="*/ 1699260 h 1836420"/>
              <a:gd name="connsiteX3" fmla="*/ 800100 w 1691640"/>
              <a:gd name="connsiteY3" fmla="*/ 1760220 h 1836420"/>
              <a:gd name="connsiteX4" fmla="*/ 914400 w 1691640"/>
              <a:gd name="connsiteY4" fmla="*/ 1783080 h 1836420"/>
              <a:gd name="connsiteX5" fmla="*/ 1051560 w 1691640"/>
              <a:gd name="connsiteY5" fmla="*/ 1836420 h 1836420"/>
              <a:gd name="connsiteX6" fmla="*/ 1051560 w 1691640"/>
              <a:gd name="connsiteY6" fmla="*/ 1836420 h 1836420"/>
              <a:gd name="connsiteX7" fmla="*/ 1165860 w 1691640"/>
              <a:gd name="connsiteY7" fmla="*/ 1752600 h 1836420"/>
              <a:gd name="connsiteX8" fmla="*/ 1219200 w 1691640"/>
              <a:gd name="connsiteY8" fmla="*/ 1699260 h 1836420"/>
              <a:gd name="connsiteX9" fmla="*/ 1333500 w 1691640"/>
              <a:gd name="connsiteY9" fmla="*/ 1623060 h 1836420"/>
              <a:gd name="connsiteX10" fmla="*/ 1394460 w 1691640"/>
              <a:gd name="connsiteY10" fmla="*/ 1554480 h 1836420"/>
              <a:gd name="connsiteX11" fmla="*/ 1440180 w 1691640"/>
              <a:gd name="connsiteY11" fmla="*/ 1531620 h 1836420"/>
              <a:gd name="connsiteX12" fmla="*/ 1440180 w 1691640"/>
              <a:gd name="connsiteY12" fmla="*/ 1531620 h 1836420"/>
              <a:gd name="connsiteX13" fmla="*/ 1455420 w 1691640"/>
              <a:gd name="connsiteY13" fmla="*/ 1463040 h 1836420"/>
              <a:gd name="connsiteX14" fmla="*/ 1524000 w 1691640"/>
              <a:gd name="connsiteY14" fmla="*/ 1280160 h 1836420"/>
              <a:gd name="connsiteX15" fmla="*/ 1554480 w 1691640"/>
              <a:gd name="connsiteY15" fmla="*/ 1203960 h 1836420"/>
              <a:gd name="connsiteX16" fmla="*/ 1607820 w 1691640"/>
              <a:gd name="connsiteY16" fmla="*/ 1249680 h 1836420"/>
              <a:gd name="connsiteX17" fmla="*/ 1668780 w 1691640"/>
              <a:gd name="connsiteY17" fmla="*/ 1257300 h 1836420"/>
              <a:gd name="connsiteX18" fmla="*/ 1668780 w 1691640"/>
              <a:gd name="connsiteY18" fmla="*/ 1257300 h 1836420"/>
              <a:gd name="connsiteX19" fmla="*/ 1691640 w 1691640"/>
              <a:gd name="connsiteY19" fmla="*/ 876300 h 1836420"/>
              <a:gd name="connsiteX20" fmla="*/ 1691640 w 1691640"/>
              <a:gd name="connsiteY20" fmla="*/ 876300 h 1836420"/>
              <a:gd name="connsiteX21" fmla="*/ 1584960 w 1691640"/>
              <a:gd name="connsiteY21" fmla="*/ 868680 h 1836420"/>
              <a:gd name="connsiteX22" fmla="*/ 1531620 w 1691640"/>
              <a:gd name="connsiteY22" fmla="*/ 876300 h 1836420"/>
              <a:gd name="connsiteX23" fmla="*/ 1470660 w 1691640"/>
              <a:gd name="connsiteY23" fmla="*/ 838200 h 1836420"/>
              <a:gd name="connsiteX24" fmla="*/ 1402080 w 1691640"/>
              <a:gd name="connsiteY24" fmla="*/ 792480 h 1836420"/>
              <a:gd name="connsiteX25" fmla="*/ 1295400 w 1691640"/>
              <a:gd name="connsiteY25" fmla="*/ 807720 h 1836420"/>
              <a:gd name="connsiteX26" fmla="*/ 1203960 w 1691640"/>
              <a:gd name="connsiteY26" fmla="*/ 845820 h 1836420"/>
              <a:gd name="connsiteX27" fmla="*/ 1203960 w 1691640"/>
              <a:gd name="connsiteY27" fmla="*/ 845820 h 1836420"/>
              <a:gd name="connsiteX28" fmla="*/ 1295400 w 1691640"/>
              <a:gd name="connsiteY28" fmla="*/ 1066800 h 1836420"/>
              <a:gd name="connsiteX29" fmla="*/ 1341120 w 1691640"/>
              <a:gd name="connsiteY29" fmla="*/ 1203960 h 1836420"/>
              <a:gd name="connsiteX30" fmla="*/ 1318260 w 1691640"/>
              <a:gd name="connsiteY30" fmla="*/ 1264920 h 1836420"/>
              <a:gd name="connsiteX31" fmla="*/ 1348740 w 1691640"/>
              <a:gd name="connsiteY31" fmla="*/ 1325880 h 1836420"/>
              <a:gd name="connsiteX32" fmla="*/ 1295400 w 1691640"/>
              <a:gd name="connsiteY32" fmla="*/ 1409700 h 1836420"/>
              <a:gd name="connsiteX33" fmla="*/ 1203960 w 1691640"/>
              <a:gd name="connsiteY33" fmla="*/ 1379220 h 1836420"/>
              <a:gd name="connsiteX34" fmla="*/ 1203960 w 1691640"/>
              <a:gd name="connsiteY34" fmla="*/ 1287780 h 1836420"/>
              <a:gd name="connsiteX35" fmla="*/ 1165860 w 1691640"/>
              <a:gd name="connsiteY35" fmla="*/ 1280160 h 1836420"/>
              <a:gd name="connsiteX36" fmla="*/ 1165860 w 1691640"/>
              <a:gd name="connsiteY36" fmla="*/ 1280160 h 1836420"/>
              <a:gd name="connsiteX37" fmla="*/ 1059180 w 1691640"/>
              <a:gd name="connsiteY37" fmla="*/ 1280160 h 1836420"/>
              <a:gd name="connsiteX38" fmla="*/ 1059180 w 1691640"/>
              <a:gd name="connsiteY38" fmla="*/ 1219200 h 1836420"/>
              <a:gd name="connsiteX39" fmla="*/ 1013460 w 1691640"/>
              <a:gd name="connsiteY39" fmla="*/ 1165860 h 1836420"/>
              <a:gd name="connsiteX40" fmla="*/ 990600 w 1691640"/>
              <a:gd name="connsiteY40" fmla="*/ 1150620 h 1836420"/>
              <a:gd name="connsiteX41" fmla="*/ 952500 w 1691640"/>
              <a:gd name="connsiteY41" fmla="*/ 1165860 h 1836420"/>
              <a:gd name="connsiteX42" fmla="*/ 944880 w 1691640"/>
              <a:gd name="connsiteY42" fmla="*/ 1188720 h 1836420"/>
              <a:gd name="connsiteX43" fmla="*/ 960120 w 1691640"/>
              <a:gd name="connsiteY43" fmla="*/ 1234440 h 1836420"/>
              <a:gd name="connsiteX44" fmla="*/ 929640 w 1691640"/>
              <a:gd name="connsiteY44" fmla="*/ 1234440 h 1836420"/>
              <a:gd name="connsiteX45" fmla="*/ 868680 w 1691640"/>
              <a:gd name="connsiteY45" fmla="*/ 1226820 h 1836420"/>
              <a:gd name="connsiteX46" fmla="*/ 868680 w 1691640"/>
              <a:gd name="connsiteY46" fmla="*/ 1226820 h 1836420"/>
              <a:gd name="connsiteX47" fmla="*/ 937260 w 1691640"/>
              <a:gd name="connsiteY47" fmla="*/ 1104900 h 1836420"/>
              <a:gd name="connsiteX48" fmla="*/ 929640 w 1691640"/>
              <a:gd name="connsiteY48" fmla="*/ 1082040 h 1836420"/>
              <a:gd name="connsiteX49" fmla="*/ 922020 w 1691640"/>
              <a:gd name="connsiteY49" fmla="*/ 1074420 h 1836420"/>
              <a:gd name="connsiteX50" fmla="*/ 845820 w 1691640"/>
              <a:gd name="connsiteY50" fmla="*/ 1074420 h 1836420"/>
              <a:gd name="connsiteX51" fmla="*/ 845820 w 1691640"/>
              <a:gd name="connsiteY51" fmla="*/ 1074420 h 1836420"/>
              <a:gd name="connsiteX52" fmla="*/ 784860 w 1691640"/>
              <a:gd name="connsiteY52" fmla="*/ 990600 h 1836420"/>
              <a:gd name="connsiteX53" fmla="*/ 784860 w 1691640"/>
              <a:gd name="connsiteY53" fmla="*/ 990600 h 1836420"/>
              <a:gd name="connsiteX54" fmla="*/ 716280 w 1691640"/>
              <a:gd name="connsiteY54" fmla="*/ 929640 h 1836420"/>
              <a:gd name="connsiteX55" fmla="*/ 716280 w 1691640"/>
              <a:gd name="connsiteY55" fmla="*/ 883920 h 1836420"/>
              <a:gd name="connsiteX56" fmla="*/ 731520 w 1691640"/>
              <a:gd name="connsiteY56" fmla="*/ 800100 h 1836420"/>
              <a:gd name="connsiteX57" fmla="*/ 716280 w 1691640"/>
              <a:gd name="connsiteY57" fmla="*/ 632460 h 1836420"/>
              <a:gd name="connsiteX58" fmla="*/ 716280 w 1691640"/>
              <a:gd name="connsiteY58" fmla="*/ 632460 h 1836420"/>
              <a:gd name="connsiteX59" fmla="*/ 708660 w 1691640"/>
              <a:gd name="connsiteY59" fmla="*/ 487680 h 1836420"/>
              <a:gd name="connsiteX60" fmla="*/ 708660 w 1691640"/>
              <a:gd name="connsiteY60" fmla="*/ 487680 h 1836420"/>
              <a:gd name="connsiteX61" fmla="*/ 777240 w 1691640"/>
              <a:gd name="connsiteY61" fmla="*/ 266700 h 1836420"/>
              <a:gd name="connsiteX62" fmla="*/ 868680 w 1691640"/>
              <a:gd name="connsiteY62" fmla="*/ 251460 h 1836420"/>
              <a:gd name="connsiteX63" fmla="*/ 876300 w 1691640"/>
              <a:gd name="connsiteY63" fmla="*/ 152400 h 1836420"/>
              <a:gd name="connsiteX64" fmla="*/ 937260 w 1691640"/>
              <a:gd name="connsiteY64" fmla="*/ 121920 h 1836420"/>
              <a:gd name="connsiteX65" fmla="*/ 975360 w 1691640"/>
              <a:gd name="connsiteY65" fmla="*/ 38100 h 1836420"/>
              <a:gd name="connsiteX66" fmla="*/ 777240 w 1691640"/>
              <a:gd name="connsiteY66" fmla="*/ 0 h 1836420"/>
              <a:gd name="connsiteX67" fmla="*/ 701040 w 1691640"/>
              <a:gd name="connsiteY67" fmla="*/ 0 h 1836420"/>
              <a:gd name="connsiteX68" fmla="*/ 609600 w 1691640"/>
              <a:gd name="connsiteY68" fmla="*/ 15240 h 1836420"/>
              <a:gd name="connsiteX69" fmla="*/ 601980 w 1691640"/>
              <a:gd name="connsiteY69" fmla="*/ 38100 h 1836420"/>
              <a:gd name="connsiteX70" fmla="*/ 624840 w 1691640"/>
              <a:gd name="connsiteY70" fmla="*/ 53340 h 1836420"/>
              <a:gd name="connsiteX71" fmla="*/ 586740 w 1691640"/>
              <a:gd name="connsiteY71" fmla="*/ 99060 h 1836420"/>
              <a:gd name="connsiteX72" fmla="*/ 556260 w 1691640"/>
              <a:gd name="connsiteY72" fmla="*/ 175260 h 1836420"/>
              <a:gd name="connsiteX73" fmla="*/ 617220 w 1691640"/>
              <a:gd name="connsiteY73" fmla="*/ 213360 h 1836420"/>
              <a:gd name="connsiteX74" fmla="*/ 594360 w 1691640"/>
              <a:gd name="connsiteY74" fmla="*/ 312420 h 1836420"/>
              <a:gd name="connsiteX75" fmla="*/ 548640 w 1691640"/>
              <a:gd name="connsiteY75" fmla="*/ 403860 h 1836420"/>
              <a:gd name="connsiteX76" fmla="*/ 449580 w 1691640"/>
              <a:gd name="connsiteY76" fmla="*/ 434340 h 1836420"/>
              <a:gd name="connsiteX77" fmla="*/ 381000 w 1691640"/>
              <a:gd name="connsiteY77" fmla="*/ 396240 h 1836420"/>
              <a:gd name="connsiteX78" fmla="*/ 350520 w 1691640"/>
              <a:gd name="connsiteY78" fmla="*/ 419100 h 1836420"/>
              <a:gd name="connsiteX79" fmla="*/ 350520 w 1691640"/>
              <a:gd name="connsiteY79" fmla="*/ 441960 h 1836420"/>
              <a:gd name="connsiteX80" fmla="*/ 274320 w 1691640"/>
              <a:gd name="connsiteY80" fmla="*/ 449580 h 1836420"/>
              <a:gd name="connsiteX81" fmla="*/ 266700 w 1691640"/>
              <a:gd name="connsiteY81" fmla="*/ 464820 h 1836420"/>
              <a:gd name="connsiteX82" fmla="*/ 312420 w 1691640"/>
              <a:gd name="connsiteY82" fmla="*/ 495300 h 1836420"/>
              <a:gd name="connsiteX83" fmla="*/ 312420 w 1691640"/>
              <a:gd name="connsiteY83" fmla="*/ 502920 h 1836420"/>
              <a:gd name="connsiteX84" fmla="*/ 297180 w 1691640"/>
              <a:gd name="connsiteY84" fmla="*/ 533400 h 1836420"/>
              <a:gd name="connsiteX85" fmla="*/ 274320 w 1691640"/>
              <a:gd name="connsiteY85" fmla="*/ 541020 h 1836420"/>
              <a:gd name="connsiteX86" fmla="*/ 266700 w 1691640"/>
              <a:gd name="connsiteY86" fmla="*/ 601980 h 1836420"/>
              <a:gd name="connsiteX87" fmla="*/ 198120 w 1691640"/>
              <a:gd name="connsiteY87" fmla="*/ 624840 h 1836420"/>
              <a:gd name="connsiteX88" fmla="*/ 137160 w 1691640"/>
              <a:gd name="connsiteY88" fmla="*/ 746760 h 1836420"/>
              <a:gd name="connsiteX89" fmla="*/ 30480 w 1691640"/>
              <a:gd name="connsiteY89" fmla="*/ 762000 h 1836420"/>
              <a:gd name="connsiteX90" fmla="*/ 0 w 1691640"/>
              <a:gd name="connsiteY90" fmla="*/ 815340 h 1836420"/>
              <a:gd name="connsiteX91" fmla="*/ 0 w 1691640"/>
              <a:gd name="connsiteY91" fmla="*/ 815340 h 1836420"/>
              <a:gd name="connsiteX92" fmla="*/ 15240 w 1691640"/>
              <a:gd name="connsiteY92" fmla="*/ 891540 h 1836420"/>
              <a:gd name="connsiteX93" fmla="*/ 106680 w 1691640"/>
              <a:gd name="connsiteY93" fmla="*/ 922020 h 1836420"/>
              <a:gd name="connsiteX94" fmla="*/ 342900 w 1691640"/>
              <a:gd name="connsiteY94" fmla="*/ 929640 h 1836420"/>
              <a:gd name="connsiteX95" fmla="*/ 388620 w 1691640"/>
              <a:gd name="connsiteY95" fmla="*/ 975360 h 1836420"/>
              <a:gd name="connsiteX96" fmla="*/ 510540 w 1691640"/>
              <a:gd name="connsiteY96" fmla="*/ 1028700 h 1836420"/>
              <a:gd name="connsiteX97" fmla="*/ 495300 w 1691640"/>
              <a:gd name="connsiteY97" fmla="*/ 1074420 h 1836420"/>
              <a:gd name="connsiteX98" fmla="*/ 518160 w 1691640"/>
              <a:gd name="connsiteY98" fmla="*/ 1089660 h 1836420"/>
              <a:gd name="connsiteX99" fmla="*/ 556260 w 1691640"/>
              <a:gd name="connsiteY99" fmla="*/ 1135380 h 1836420"/>
              <a:gd name="connsiteX100" fmla="*/ 525780 w 1691640"/>
              <a:gd name="connsiteY100" fmla="*/ 1219200 h 1836420"/>
              <a:gd name="connsiteX101" fmla="*/ 556260 w 1691640"/>
              <a:gd name="connsiteY101" fmla="*/ 1249680 h 1836420"/>
              <a:gd name="connsiteX102" fmla="*/ 502920 w 1691640"/>
              <a:gd name="connsiteY102" fmla="*/ 1363980 h 1836420"/>
              <a:gd name="connsiteX103" fmla="*/ 426720 w 1691640"/>
              <a:gd name="connsiteY103" fmla="*/ 1310640 h 1836420"/>
              <a:gd name="connsiteX104" fmla="*/ 350520 w 1691640"/>
              <a:gd name="connsiteY104" fmla="*/ 1257300 h 1836420"/>
              <a:gd name="connsiteX105" fmla="*/ 304800 w 1691640"/>
              <a:gd name="connsiteY105" fmla="*/ 1211580 h 1836420"/>
              <a:gd name="connsiteX106" fmla="*/ 289560 w 1691640"/>
              <a:gd name="connsiteY106" fmla="*/ 1226820 h 1836420"/>
              <a:gd name="connsiteX107" fmla="*/ 335280 w 1691640"/>
              <a:gd name="connsiteY107" fmla="*/ 1303020 h 1836420"/>
              <a:gd name="connsiteX108" fmla="*/ 312420 w 1691640"/>
              <a:gd name="connsiteY108" fmla="*/ 1333500 h 1836420"/>
              <a:gd name="connsiteX109" fmla="*/ 304800 w 1691640"/>
              <a:gd name="connsiteY109" fmla="*/ 1592580 h 183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91640" h="1836420">
                <a:moveTo>
                  <a:pt x="304800" y="1592580"/>
                </a:moveTo>
                <a:lnTo>
                  <a:pt x="525780" y="1653540"/>
                </a:lnTo>
                <a:lnTo>
                  <a:pt x="685800" y="1699260"/>
                </a:lnTo>
                <a:lnTo>
                  <a:pt x="800100" y="1760220"/>
                </a:lnTo>
                <a:lnTo>
                  <a:pt x="914400" y="1783080"/>
                </a:lnTo>
                <a:lnTo>
                  <a:pt x="1051560" y="1836420"/>
                </a:lnTo>
                <a:lnTo>
                  <a:pt x="1051560" y="1836420"/>
                </a:lnTo>
                <a:lnTo>
                  <a:pt x="1165860" y="1752600"/>
                </a:lnTo>
                <a:lnTo>
                  <a:pt x="1219200" y="1699260"/>
                </a:lnTo>
                <a:lnTo>
                  <a:pt x="1333500" y="1623060"/>
                </a:lnTo>
                <a:lnTo>
                  <a:pt x="1394460" y="1554480"/>
                </a:lnTo>
                <a:lnTo>
                  <a:pt x="1440180" y="1531620"/>
                </a:lnTo>
                <a:lnTo>
                  <a:pt x="1440180" y="1531620"/>
                </a:lnTo>
                <a:lnTo>
                  <a:pt x="1455420" y="1463040"/>
                </a:lnTo>
                <a:lnTo>
                  <a:pt x="1524000" y="1280160"/>
                </a:lnTo>
                <a:lnTo>
                  <a:pt x="1554480" y="1203960"/>
                </a:lnTo>
                <a:lnTo>
                  <a:pt x="1607820" y="1249680"/>
                </a:lnTo>
                <a:lnTo>
                  <a:pt x="1668780" y="1257300"/>
                </a:lnTo>
                <a:lnTo>
                  <a:pt x="1668780" y="1257300"/>
                </a:lnTo>
                <a:lnTo>
                  <a:pt x="1691640" y="876300"/>
                </a:lnTo>
                <a:lnTo>
                  <a:pt x="1691640" y="876300"/>
                </a:lnTo>
                <a:lnTo>
                  <a:pt x="1584960" y="868680"/>
                </a:lnTo>
                <a:lnTo>
                  <a:pt x="1531620" y="876300"/>
                </a:lnTo>
                <a:lnTo>
                  <a:pt x="1470660" y="838200"/>
                </a:lnTo>
                <a:lnTo>
                  <a:pt x="1402080" y="792480"/>
                </a:lnTo>
                <a:lnTo>
                  <a:pt x="1295400" y="807720"/>
                </a:lnTo>
                <a:lnTo>
                  <a:pt x="1203960" y="845820"/>
                </a:lnTo>
                <a:lnTo>
                  <a:pt x="1203960" y="845820"/>
                </a:lnTo>
                <a:lnTo>
                  <a:pt x="1295400" y="1066800"/>
                </a:lnTo>
                <a:lnTo>
                  <a:pt x="1341120" y="1203960"/>
                </a:lnTo>
                <a:lnTo>
                  <a:pt x="1318260" y="1264920"/>
                </a:lnTo>
                <a:lnTo>
                  <a:pt x="1348740" y="1325880"/>
                </a:lnTo>
                <a:lnTo>
                  <a:pt x="1295400" y="1409700"/>
                </a:lnTo>
                <a:lnTo>
                  <a:pt x="1203960" y="1379220"/>
                </a:lnTo>
                <a:lnTo>
                  <a:pt x="1203960" y="1287780"/>
                </a:lnTo>
                <a:lnTo>
                  <a:pt x="1165860" y="1280160"/>
                </a:lnTo>
                <a:lnTo>
                  <a:pt x="1165860" y="1280160"/>
                </a:lnTo>
                <a:lnTo>
                  <a:pt x="1059180" y="1280160"/>
                </a:lnTo>
                <a:lnTo>
                  <a:pt x="1059180" y="1219200"/>
                </a:lnTo>
                <a:lnTo>
                  <a:pt x="1013460" y="1165860"/>
                </a:lnTo>
                <a:lnTo>
                  <a:pt x="990600" y="1150620"/>
                </a:lnTo>
                <a:lnTo>
                  <a:pt x="952500" y="1165860"/>
                </a:lnTo>
                <a:lnTo>
                  <a:pt x="944880" y="1188720"/>
                </a:lnTo>
                <a:lnTo>
                  <a:pt x="960120" y="1234440"/>
                </a:lnTo>
                <a:lnTo>
                  <a:pt x="929640" y="1234440"/>
                </a:lnTo>
                <a:lnTo>
                  <a:pt x="868680" y="1226820"/>
                </a:lnTo>
                <a:lnTo>
                  <a:pt x="868680" y="1226820"/>
                </a:lnTo>
                <a:lnTo>
                  <a:pt x="937260" y="1104900"/>
                </a:lnTo>
                <a:lnTo>
                  <a:pt x="929640" y="1082040"/>
                </a:lnTo>
                <a:lnTo>
                  <a:pt x="922020" y="1074420"/>
                </a:lnTo>
                <a:lnTo>
                  <a:pt x="845820" y="1074420"/>
                </a:lnTo>
                <a:lnTo>
                  <a:pt x="845820" y="1074420"/>
                </a:lnTo>
                <a:lnTo>
                  <a:pt x="784860" y="990600"/>
                </a:lnTo>
                <a:lnTo>
                  <a:pt x="784860" y="990600"/>
                </a:lnTo>
                <a:lnTo>
                  <a:pt x="716280" y="929640"/>
                </a:lnTo>
                <a:lnTo>
                  <a:pt x="716280" y="883920"/>
                </a:lnTo>
                <a:lnTo>
                  <a:pt x="731520" y="800100"/>
                </a:lnTo>
                <a:lnTo>
                  <a:pt x="716280" y="632460"/>
                </a:lnTo>
                <a:lnTo>
                  <a:pt x="716280" y="632460"/>
                </a:lnTo>
                <a:lnTo>
                  <a:pt x="708660" y="487680"/>
                </a:lnTo>
                <a:lnTo>
                  <a:pt x="708660" y="487680"/>
                </a:lnTo>
                <a:lnTo>
                  <a:pt x="777240" y="266700"/>
                </a:lnTo>
                <a:lnTo>
                  <a:pt x="868680" y="251460"/>
                </a:lnTo>
                <a:lnTo>
                  <a:pt x="876300" y="152400"/>
                </a:lnTo>
                <a:lnTo>
                  <a:pt x="937260" y="121920"/>
                </a:lnTo>
                <a:lnTo>
                  <a:pt x="975360" y="38100"/>
                </a:lnTo>
                <a:lnTo>
                  <a:pt x="777240" y="0"/>
                </a:lnTo>
                <a:lnTo>
                  <a:pt x="701040" y="0"/>
                </a:lnTo>
                <a:lnTo>
                  <a:pt x="609600" y="15240"/>
                </a:lnTo>
                <a:lnTo>
                  <a:pt x="601980" y="38100"/>
                </a:lnTo>
                <a:lnTo>
                  <a:pt x="624840" y="53340"/>
                </a:lnTo>
                <a:lnTo>
                  <a:pt x="586740" y="99060"/>
                </a:lnTo>
                <a:lnTo>
                  <a:pt x="556260" y="175260"/>
                </a:lnTo>
                <a:lnTo>
                  <a:pt x="617220" y="213360"/>
                </a:lnTo>
                <a:lnTo>
                  <a:pt x="594360" y="312420"/>
                </a:lnTo>
                <a:lnTo>
                  <a:pt x="548640" y="403860"/>
                </a:lnTo>
                <a:lnTo>
                  <a:pt x="449580" y="434340"/>
                </a:lnTo>
                <a:lnTo>
                  <a:pt x="381000" y="396240"/>
                </a:lnTo>
                <a:lnTo>
                  <a:pt x="350520" y="419100"/>
                </a:lnTo>
                <a:lnTo>
                  <a:pt x="350520" y="441960"/>
                </a:lnTo>
                <a:lnTo>
                  <a:pt x="274320" y="449580"/>
                </a:lnTo>
                <a:lnTo>
                  <a:pt x="266700" y="464820"/>
                </a:lnTo>
                <a:lnTo>
                  <a:pt x="312420" y="495300"/>
                </a:lnTo>
                <a:lnTo>
                  <a:pt x="312420" y="502920"/>
                </a:lnTo>
                <a:lnTo>
                  <a:pt x="297180" y="533400"/>
                </a:lnTo>
                <a:lnTo>
                  <a:pt x="274320" y="541020"/>
                </a:lnTo>
                <a:lnTo>
                  <a:pt x="266700" y="601980"/>
                </a:lnTo>
                <a:lnTo>
                  <a:pt x="198120" y="624840"/>
                </a:lnTo>
                <a:lnTo>
                  <a:pt x="137160" y="746760"/>
                </a:lnTo>
                <a:lnTo>
                  <a:pt x="30480" y="762000"/>
                </a:lnTo>
                <a:lnTo>
                  <a:pt x="0" y="815340"/>
                </a:lnTo>
                <a:lnTo>
                  <a:pt x="0" y="815340"/>
                </a:lnTo>
                <a:lnTo>
                  <a:pt x="15240" y="891540"/>
                </a:lnTo>
                <a:lnTo>
                  <a:pt x="106680" y="922020"/>
                </a:lnTo>
                <a:lnTo>
                  <a:pt x="342900" y="929640"/>
                </a:lnTo>
                <a:lnTo>
                  <a:pt x="388620" y="975360"/>
                </a:lnTo>
                <a:lnTo>
                  <a:pt x="510540" y="1028700"/>
                </a:lnTo>
                <a:lnTo>
                  <a:pt x="495300" y="1074420"/>
                </a:lnTo>
                <a:lnTo>
                  <a:pt x="518160" y="1089660"/>
                </a:lnTo>
                <a:lnTo>
                  <a:pt x="556260" y="1135380"/>
                </a:lnTo>
                <a:lnTo>
                  <a:pt x="525780" y="1219200"/>
                </a:lnTo>
                <a:lnTo>
                  <a:pt x="556260" y="1249680"/>
                </a:lnTo>
                <a:lnTo>
                  <a:pt x="502920" y="1363980"/>
                </a:lnTo>
                <a:lnTo>
                  <a:pt x="426720" y="1310640"/>
                </a:lnTo>
                <a:lnTo>
                  <a:pt x="350520" y="1257300"/>
                </a:lnTo>
                <a:lnTo>
                  <a:pt x="304800" y="1211580"/>
                </a:lnTo>
                <a:lnTo>
                  <a:pt x="289560" y="1226820"/>
                </a:lnTo>
                <a:lnTo>
                  <a:pt x="335280" y="1303020"/>
                </a:lnTo>
                <a:lnTo>
                  <a:pt x="312420" y="1333500"/>
                </a:lnTo>
                <a:lnTo>
                  <a:pt x="304800" y="15925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6422305" y="2453345"/>
            <a:ext cx="1177823" cy="576069"/>
          </a:xfrm>
          <a:custGeom>
            <a:avLst/>
            <a:gdLst>
              <a:gd name="connsiteX0" fmla="*/ 0 w 1493520"/>
              <a:gd name="connsiteY0" fmla="*/ 457200 h 777240"/>
              <a:gd name="connsiteX1" fmla="*/ 45720 w 1493520"/>
              <a:gd name="connsiteY1" fmla="*/ 381000 h 777240"/>
              <a:gd name="connsiteX2" fmla="*/ 106680 w 1493520"/>
              <a:gd name="connsiteY2" fmla="*/ 342900 h 777240"/>
              <a:gd name="connsiteX3" fmla="*/ 160020 w 1493520"/>
              <a:gd name="connsiteY3" fmla="*/ 327660 h 777240"/>
              <a:gd name="connsiteX4" fmla="*/ 228600 w 1493520"/>
              <a:gd name="connsiteY4" fmla="*/ 335280 h 777240"/>
              <a:gd name="connsiteX5" fmla="*/ 243840 w 1493520"/>
              <a:gd name="connsiteY5" fmla="*/ 403860 h 777240"/>
              <a:gd name="connsiteX6" fmla="*/ 289560 w 1493520"/>
              <a:gd name="connsiteY6" fmla="*/ 480060 h 777240"/>
              <a:gd name="connsiteX7" fmla="*/ 289560 w 1493520"/>
              <a:gd name="connsiteY7" fmla="*/ 480060 h 777240"/>
              <a:gd name="connsiteX8" fmla="*/ 426720 w 1493520"/>
              <a:gd name="connsiteY8" fmla="*/ 533400 h 777240"/>
              <a:gd name="connsiteX9" fmla="*/ 457200 w 1493520"/>
              <a:gd name="connsiteY9" fmla="*/ 510540 h 777240"/>
              <a:gd name="connsiteX10" fmla="*/ 457200 w 1493520"/>
              <a:gd name="connsiteY10" fmla="*/ 510540 h 777240"/>
              <a:gd name="connsiteX11" fmla="*/ 502920 w 1493520"/>
              <a:gd name="connsiteY11" fmla="*/ 426720 h 777240"/>
              <a:gd name="connsiteX12" fmla="*/ 502920 w 1493520"/>
              <a:gd name="connsiteY12" fmla="*/ 426720 h 777240"/>
              <a:gd name="connsiteX13" fmla="*/ 601980 w 1493520"/>
              <a:gd name="connsiteY13" fmla="*/ 396240 h 777240"/>
              <a:gd name="connsiteX14" fmla="*/ 548640 w 1493520"/>
              <a:gd name="connsiteY14" fmla="*/ 251460 h 777240"/>
              <a:gd name="connsiteX15" fmla="*/ 563880 w 1493520"/>
              <a:gd name="connsiteY15" fmla="*/ 182880 h 777240"/>
              <a:gd name="connsiteX16" fmla="*/ 502920 w 1493520"/>
              <a:gd name="connsiteY16" fmla="*/ 60960 h 777240"/>
              <a:gd name="connsiteX17" fmla="*/ 541020 w 1493520"/>
              <a:gd name="connsiteY17" fmla="*/ 0 h 777240"/>
              <a:gd name="connsiteX18" fmla="*/ 594360 w 1493520"/>
              <a:gd name="connsiteY18" fmla="*/ 45720 h 777240"/>
              <a:gd name="connsiteX19" fmla="*/ 640080 w 1493520"/>
              <a:gd name="connsiteY19" fmla="*/ 45720 h 777240"/>
              <a:gd name="connsiteX20" fmla="*/ 708660 w 1493520"/>
              <a:gd name="connsiteY20" fmla="*/ 38100 h 777240"/>
              <a:gd name="connsiteX21" fmla="*/ 784860 w 1493520"/>
              <a:gd name="connsiteY21" fmla="*/ 129540 h 777240"/>
              <a:gd name="connsiteX22" fmla="*/ 830580 w 1493520"/>
              <a:gd name="connsiteY22" fmla="*/ 175260 h 777240"/>
              <a:gd name="connsiteX23" fmla="*/ 914400 w 1493520"/>
              <a:gd name="connsiteY23" fmla="*/ 167640 h 777240"/>
              <a:gd name="connsiteX24" fmla="*/ 975360 w 1493520"/>
              <a:gd name="connsiteY24" fmla="*/ 198120 h 777240"/>
              <a:gd name="connsiteX25" fmla="*/ 1013460 w 1493520"/>
              <a:gd name="connsiteY25" fmla="*/ 175260 h 777240"/>
              <a:gd name="connsiteX26" fmla="*/ 975360 w 1493520"/>
              <a:gd name="connsiteY26" fmla="*/ 106680 h 777240"/>
              <a:gd name="connsiteX27" fmla="*/ 982980 w 1493520"/>
              <a:gd name="connsiteY27" fmla="*/ 76200 h 777240"/>
              <a:gd name="connsiteX28" fmla="*/ 1051560 w 1493520"/>
              <a:gd name="connsiteY28" fmla="*/ 83820 h 777240"/>
              <a:gd name="connsiteX29" fmla="*/ 1112520 w 1493520"/>
              <a:gd name="connsiteY29" fmla="*/ 114300 h 777240"/>
              <a:gd name="connsiteX30" fmla="*/ 1158240 w 1493520"/>
              <a:gd name="connsiteY30" fmla="*/ 144780 h 777240"/>
              <a:gd name="connsiteX31" fmla="*/ 1234440 w 1493520"/>
              <a:gd name="connsiteY31" fmla="*/ 160020 h 777240"/>
              <a:gd name="connsiteX32" fmla="*/ 1226820 w 1493520"/>
              <a:gd name="connsiteY32" fmla="*/ 190500 h 777240"/>
              <a:gd name="connsiteX33" fmla="*/ 1249680 w 1493520"/>
              <a:gd name="connsiteY33" fmla="*/ 220980 h 777240"/>
              <a:gd name="connsiteX34" fmla="*/ 1295400 w 1493520"/>
              <a:gd name="connsiteY34" fmla="*/ 220980 h 777240"/>
              <a:gd name="connsiteX35" fmla="*/ 1333500 w 1493520"/>
              <a:gd name="connsiteY35" fmla="*/ 289560 h 777240"/>
              <a:gd name="connsiteX36" fmla="*/ 1394460 w 1493520"/>
              <a:gd name="connsiteY36" fmla="*/ 327660 h 777240"/>
              <a:gd name="connsiteX37" fmla="*/ 1447800 w 1493520"/>
              <a:gd name="connsiteY37" fmla="*/ 297180 h 777240"/>
              <a:gd name="connsiteX38" fmla="*/ 1485900 w 1493520"/>
              <a:gd name="connsiteY38" fmla="*/ 312420 h 777240"/>
              <a:gd name="connsiteX39" fmla="*/ 1493520 w 1493520"/>
              <a:gd name="connsiteY39" fmla="*/ 358140 h 777240"/>
              <a:gd name="connsiteX40" fmla="*/ 1463040 w 1493520"/>
              <a:gd name="connsiteY40" fmla="*/ 449580 h 777240"/>
              <a:gd name="connsiteX41" fmla="*/ 1325880 w 1493520"/>
              <a:gd name="connsiteY41" fmla="*/ 480060 h 777240"/>
              <a:gd name="connsiteX42" fmla="*/ 1242060 w 1493520"/>
              <a:gd name="connsiteY42" fmla="*/ 480060 h 777240"/>
              <a:gd name="connsiteX43" fmla="*/ 1203960 w 1493520"/>
              <a:gd name="connsiteY43" fmla="*/ 441960 h 777240"/>
              <a:gd name="connsiteX44" fmla="*/ 1143000 w 1493520"/>
              <a:gd name="connsiteY44" fmla="*/ 441960 h 777240"/>
              <a:gd name="connsiteX45" fmla="*/ 1097280 w 1493520"/>
              <a:gd name="connsiteY45" fmla="*/ 487680 h 777240"/>
              <a:gd name="connsiteX46" fmla="*/ 1021080 w 1493520"/>
              <a:gd name="connsiteY46" fmla="*/ 502920 h 777240"/>
              <a:gd name="connsiteX47" fmla="*/ 1021080 w 1493520"/>
              <a:gd name="connsiteY47" fmla="*/ 502920 h 777240"/>
              <a:gd name="connsiteX48" fmla="*/ 640080 w 1493520"/>
              <a:gd name="connsiteY48" fmla="*/ 548640 h 777240"/>
              <a:gd name="connsiteX49" fmla="*/ 624840 w 1493520"/>
              <a:gd name="connsiteY49" fmla="*/ 571500 h 777240"/>
              <a:gd name="connsiteX50" fmla="*/ 647700 w 1493520"/>
              <a:gd name="connsiteY50" fmla="*/ 777240 h 777240"/>
              <a:gd name="connsiteX51" fmla="*/ 563880 w 1493520"/>
              <a:gd name="connsiteY51" fmla="*/ 762000 h 777240"/>
              <a:gd name="connsiteX52" fmla="*/ 495300 w 1493520"/>
              <a:gd name="connsiteY52" fmla="*/ 769620 h 777240"/>
              <a:gd name="connsiteX53" fmla="*/ 449580 w 1493520"/>
              <a:gd name="connsiteY53" fmla="*/ 655320 h 777240"/>
              <a:gd name="connsiteX54" fmla="*/ 449580 w 1493520"/>
              <a:gd name="connsiteY54" fmla="*/ 655320 h 777240"/>
              <a:gd name="connsiteX55" fmla="*/ 342900 w 1493520"/>
              <a:gd name="connsiteY55" fmla="*/ 624840 h 777240"/>
              <a:gd name="connsiteX56" fmla="*/ 320040 w 1493520"/>
              <a:gd name="connsiteY56" fmla="*/ 563880 h 777240"/>
              <a:gd name="connsiteX57" fmla="*/ 251460 w 1493520"/>
              <a:gd name="connsiteY57" fmla="*/ 525780 h 777240"/>
              <a:gd name="connsiteX58" fmla="*/ 175260 w 1493520"/>
              <a:gd name="connsiteY58" fmla="*/ 480060 h 777240"/>
              <a:gd name="connsiteX59" fmla="*/ 160020 w 1493520"/>
              <a:gd name="connsiteY59" fmla="*/ 441960 h 777240"/>
              <a:gd name="connsiteX60" fmla="*/ 68580 w 1493520"/>
              <a:gd name="connsiteY60" fmla="*/ 441960 h 777240"/>
              <a:gd name="connsiteX61" fmla="*/ 0 w 1493520"/>
              <a:gd name="connsiteY61" fmla="*/ 45720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3520" h="777240">
                <a:moveTo>
                  <a:pt x="0" y="457200"/>
                </a:moveTo>
                <a:lnTo>
                  <a:pt x="45720" y="381000"/>
                </a:lnTo>
                <a:lnTo>
                  <a:pt x="106680" y="342900"/>
                </a:lnTo>
                <a:lnTo>
                  <a:pt x="160020" y="327660"/>
                </a:lnTo>
                <a:lnTo>
                  <a:pt x="228600" y="335280"/>
                </a:lnTo>
                <a:lnTo>
                  <a:pt x="243840" y="403860"/>
                </a:lnTo>
                <a:lnTo>
                  <a:pt x="289560" y="480060"/>
                </a:lnTo>
                <a:lnTo>
                  <a:pt x="289560" y="480060"/>
                </a:lnTo>
                <a:lnTo>
                  <a:pt x="426720" y="533400"/>
                </a:lnTo>
                <a:lnTo>
                  <a:pt x="457200" y="510540"/>
                </a:lnTo>
                <a:lnTo>
                  <a:pt x="457200" y="510540"/>
                </a:lnTo>
                <a:lnTo>
                  <a:pt x="502920" y="426720"/>
                </a:lnTo>
                <a:lnTo>
                  <a:pt x="502920" y="426720"/>
                </a:lnTo>
                <a:lnTo>
                  <a:pt x="601980" y="396240"/>
                </a:lnTo>
                <a:lnTo>
                  <a:pt x="548640" y="251460"/>
                </a:lnTo>
                <a:lnTo>
                  <a:pt x="563880" y="182880"/>
                </a:lnTo>
                <a:lnTo>
                  <a:pt x="502920" y="60960"/>
                </a:lnTo>
                <a:lnTo>
                  <a:pt x="541020" y="0"/>
                </a:lnTo>
                <a:lnTo>
                  <a:pt x="594360" y="45720"/>
                </a:lnTo>
                <a:lnTo>
                  <a:pt x="640080" y="45720"/>
                </a:lnTo>
                <a:lnTo>
                  <a:pt x="708660" y="38100"/>
                </a:lnTo>
                <a:lnTo>
                  <a:pt x="784860" y="129540"/>
                </a:lnTo>
                <a:lnTo>
                  <a:pt x="830580" y="175260"/>
                </a:lnTo>
                <a:lnTo>
                  <a:pt x="914400" y="167640"/>
                </a:lnTo>
                <a:lnTo>
                  <a:pt x="975360" y="198120"/>
                </a:lnTo>
                <a:lnTo>
                  <a:pt x="1013460" y="175260"/>
                </a:lnTo>
                <a:lnTo>
                  <a:pt x="975360" y="106680"/>
                </a:lnTo>
                <a:lnTo>
                  <a:pt x="982980" y="76200"/>
                </a:lnTo>
                <a:lnTo>
                  <a:pt x="1051560" y="83820"/>
                </a:lnTo>
                <a:lnTo>
                  <a:pt x="1112520" y="114300"/>
                </a:lnTo>
                <a:lnTo>
                  <a:pt x="1158240" y="144780"/>
                </a:lnTo>
                <a:lnTo>
                  <a:pt x="1234440" y="160020"/>
                </a:lnTo>
                <a:lnTo>
                  <a:pt x="1226820" y="190500"/>
                </a:lnTo>
                <a:lnTo>
                  <a:pt x="1249680" y="220980"/>
                </a:lnTo>
                <a:lnTo>
                  <a:pt x="1295400" y="220980"/>
                </a:lnTo>
                <a:lnTo>
                  <a:pt x="1333500" y="289560"/>
                </a:lnTo>
                <a:lnTo>
                  <a:pt x="1394460" y="327660"/>
                </a:lnTo>
                <a:lnTo>
                  <a:pt x="1447800" y="297180"/>
                </a:lnTo>
                <a:lnTo>
                  <a:pt x="1485900" y="312420"/>
                </a:lnTo>
                <a:lnTo>
                  <a:pt x="1493520" y="358140"/>
                </a:lnTo>
                <a:lnTo>
                  <a:pt x="1463040" y="449580"/>
                </a:lnTo>
                <a:lnTo>
                  <a:pt x="1325880" y="480060"/>
                </a:lnTo>
                <a:lnTo>
                  <a:pt x="1242060" y="480060"/>
                </a:lnTo>
                <a:lnTo>
                  <a:pt x="1203960" y="441960"/>
                </a:lnTo>
                <a:lnTo>
                  <a:pt x="1143000" y="441960"/>
                </a:lnTo>
                <a:lnTo>
                  <a:pt x="1097280" y="487680"/>
                </a:lnTo>
                <a:lnTo>
                  <a:pt x="1021080" y="502920"/>
                </a:lnTo>
                <a:lnTo>
                  <a:pt x="1021080" y="502920"/>
                </a:lnTo>
                <a:lnTo>
                  <a:pt x="640080" y="548640"/>
                </a:lnTo>
                <a:lnTo>
                  <a:pt x="624840" y="571500"/>
                </a:lnTo>
                <a:lnTo>
                  <a:pt x="647700" y="777240"/>
                </a:lnTo>
                <a:lnTo>
                  <a:pt x="563880" y="762000"/>
                </a:lnTo>
                <a:lnTo>
                  <a:pt x="495300" y="769620"/>
                </a:lnTo>
                <a:lnTo>
                  <a:pt x="449580" y="655320"/>
                </a:lnTo>
                <a:lnTo>
                  <a:pt x="449580" y="655320"/>
                </a:lnTo>
                <a:lnTo>
                  <a:pt x="342900" y="624840"/>
                </a:lnTo>
                <a:lnTo>
                  <a:pt x="320040" y="563880"/>
                </a:lnTo>
                <a:lnTo>
                  <a:pt x="251460" y="525780"/>
                </a:lnTo>
                <a:lnTo>
                  <a:pt x="175260" y="480060"/>
                </a:lnTo>
                <a:lnTo>
                  <a:pt x="160020" y="441960"/>
                </a:lnTo>
                <a:lnTo>
                  <a:pt x="68580" y="441960"/>
                </a:lnTo>
                <a:lnTo>
                  <a:pt x="0" y="4572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7" name="Полилиния 256"/>
          <p:cNvSpPr/>
          <p:nvPr/>
        </p:nvSpPr>
        <p:spPr>
          <a:xfrm>
            <a:off x="8261125" y="2782420"/>
            <a:ext cx="1237916" cy="1265096"/>
          </a:xfrm>
          <a:custGeom>
            <a:avLst/>
            <a:gdLst>
              <a:gd name="connsiteX0" fmla="*/ 45720 w 1569720"/>
              <a:gd name="connsiteY0" fmla="*/ 213360 h 1706880"/>
              <a:gd name="connsiteX1" fmla="*/ 167640 w 1569720"/>
              <a:gd name="connsiteY1" fmla="*/ 205740 h 1706880"/>
              <a:gd name="connsiteX2" fmla="*/ 243840 w 1569720"/>
              <a:gd name="connsiteY2" fmla="*/ 129540 h 1706880"/>
              <a:gd name="connsiteX3" fmla="*/ 320040 w 1569720"/>
              <a:gd name="connsiteY3" fmla="*/ 144780 h 1706880"/>
              <a:gd name="connsiteX4" fmla="*/ 426720 w 1569720"/>
              <a:gd name="connsiteY4" fmla="*/ 137160 h 1706880"/>
              <a:gd name="connsiteX5" fmla="*/ 510540 w 1569720"/>
              <a:gd name="connsiteY5" fmla="*/ 76200 h 1706880"/>
              <a:gd name="connsiteX6" fmla="*/ 594360 w 1569720"/>
              <a:gd name="connsiteY6" fmla="*/ 38100 h 1706880"/>
              <a:gd name="connsiteX7" fmla="*/ 647700 w 1569720"/>
              <a:gd name="connsiteY7" fmla="*/ 0 h 1706880"/>
              <a:gd name="connsiteX8" fmla="*/ 762000 w 1569720"/>
              <a:gd name="connsiteY8" fmla="*/ 45720 h 1706880"/>
              <a:gd name="connsiteX9" fmla="*/ 822960 w 1569720"/>
              <a:gd name="connsiteY9" fmla="*/ 83820 h 1706880"/>
              <a:gd name="connsiteX10" fmla="*/ 899160 w 1569720"/>
              <a:gd name="connsiteY10" fmla="*/ 106680 h 1706880"/>
              <a:gd name="connsiteX11" fmla="*/ 967740 w 1569720"/>
              <a:gd name="connsiteY11" fmla="*/ 114300 h 1706880"/>
              <a:gd name="connsiteX12" fmla="*/ 967740 w 1569720"/>
              <a:gd name="connsiteY12" fmla="*/ 152400 h 1706880"/>
              <a:gd name="connsiteX13" fmla="*/ 967740 w 1569720"/>
              <a:gd name="connsiteY13" fmla="*/ 228600 h 1706880"/>
              <a:gd name="connsiteX14" fmla="*/ 1120140 w 1569720"/>
              <a:gd name="connsiteY14" fmla="*/ 236220 h 1706880"/>
              <a:gd name="connsiteX15" fmla="*/ 1104900 w 1569720"/>
              <a:gd name="connsiteY15" fmla="*/ 289560 h 1706880"/>
              <a:gd name="connsiteX16" fmla="*/ 1104900 w 1569720"/>
              <a:gd name="connsiteY16" fmla="*/ 373380 h 1706880"/>
              <a:gd name="connsiteX17" fmla="*/ 1104900 w 1569720"/>
              <a:gd name="connsiteY17" fmla="*/ 419100 h 1706880"/>
              <a:gd name="connsiteX18" fmla="*/ 1219200 w 1569720"/>
              <a:gd name="connsiteY18" fmla="*/ 419100 h 1706880"/>
              <a:gd name="connsiteX19" fmla="*/ 1303020 w 1569720"/>
              <a:gd name="connsiteY19" fmla="*/ 434340 h 1706880"/>
              <a:gd name="connsiteX20" fmla="*/ 1386840 w 1569720"/>
              <a:gd name="connsiteY20" fmla="*/ 457200 h 1706880"/>
              <a:gd name="connsiteX21" fmla="*/ 1463040 w 1569720"/>
              <a:gd name="connsiteY21" fmla="*/ 548640 h 1706880"/>
              <a:gd name="connsiteX22" fmla="*/ 1508760 w 1569720"/>
              <a:gd name="connsiteY22" fmla="*/ 617220 h 1706880"/>
              <a:gd name="connsiteX23" fmla="*/ 1569720 w 1569720"/>
              <a:gd name="connsiteY23" fmla="*/ 609600 h 1706880"/>
              <a:gd name="connsiteX24" fmla="*/ 1569720 w 1569720"/>
              <a:gd name="connsiteY24" fmla="*/ 609600 h 1706880"/>
              <a:gd name="connsiteX25" fmla="*/ 1463040 w 1569720"/>
              <a:gd name="connsiteY25" fmla="*/ 853440 h 1706880"/>
              <a:gd name="connsiteX26" fmla="*/ 1394460 w 1569720"/>
              <a:gd name="connsiteY26" fmla="*/ 960120 h 1706880"/>
              <a:gd name="connsiteX27" fmla="*/ 1325880 w 1569720"/>
              <a:gd name="connsiteY27" fmla="*/ 998220 h 1706880"/>
              <a:gd name="connsiteX28" fmla="*/ 1280160 w 1569720"/>
              <a:gd name="connsiteY28" fmla="*/ 982980 h 1706880"/>
              <a:gd name="connsiteX29" fmla="*/ 1249680 w 1569720"/>
              <a:gd name="connsiteY29" fmla="*/ 1036320 h 1706880"/>
              <a:gd name="connsiteX30" fmla="*/ 1082040 w 1569720"/>
              <a:gd name="connsiteY30" fmla="*/ 1150620 h 1706880"/>
              <a:gd name="connsiteX31" fmla="*/ 1120140 w 1569720"/>
              <a:gd name="connsiteY31" fmla="*/ 1257300 h 1706880"/>
              <a:gd name="connsiteX32" fmla="*/ 1036320 w 1569720"/>
              <a:gd name="connsiteY32" fmla="*/ 1363980 h 1706880"/>
              <a:gd name="connsiteX33" fmla="*/ 1021080 w 1569720"/>
              <a:gd name="connsiteY33" fmla="*/ 1447800 h 1706880"/>
              <a:gd name="connsiteX34" fmla="*/ 967740 w 1569720"/>
              <a:gd name="connsiteY34" fmla="*/ 1554480 h 1706880"/>
              <a:gd name="connsiteX35" fmla="*/ 861060 w 1569720"/>
              <a:gd name="connsiteY35" fmla="*/ 1638300 h 1706880"/>
              <a:gd name="connsiteX36" fmla="*/ 830580 w 1569720"/>
              <a:gd name="connsiteY36" fmla="*/ 1661160 h 1706880"/>
              <a:gd name="connsiteX37" fmla="*/ 777240 w 1569720"/>
              <a:gd name="connsiteY37" fmla="*/ 1645920 h 1706880"/>
              <a:gd name="connsiteX38" fmla="*/ 693420 w 1569720"/>
              <a:gd name="connsiteY38" fmla="*/ 1706880 h 1706880"/>
              <a:gd name="connsiteX39" fmla="*/ 708660 w 1569720"/>
              <a:gd name="connsiteY39" fmla="*/ 1577340 h 1706880"/>
              <a:gd name="connsiteX40" fmla="*/ 853440 w 1569720"/>
              <a:gd name="connsiteY40" fmla="*/ 1508760 h 1706880"/>
              <a:gd name="connsiteX41" fmla="*/ 845820 w 1569720"/>
              <a:gd name="connsiteY41" fmla="*/ 1394460 h 1706880"/>
              <a:gd name="connsiteX42" fmla="*/ 777240 w 1569720"/>
              <a:gd name="connsiteY42" fmla="*/ 1363980 h 1706880"/>
              <a:gd name="connsiteX43" fmla="*/ 754380 w 1569720"/>
              <a:gd name="connsiteY43" fmla="*/ 1356360 h 1706880"/>
              <a:gd name="connsiteX44" fmla="*/ 731520 w 1569720"/>
              <a:gd name="connsiteY44" fmla="*/ 1341120 h 1706880"/>
              <a:gd name="connsiteX45" fmla="*/ 662940 w 1569720"/>
              <a:gd name="connsiteY45" fmla="*/ 1341120 h 1706880"/>
              <a:gd name="connsiteX46" fmla="*/ 647700 w 1569720"/>
              <a:gd name="connsiteY46" fmla="*/ 1165860 h 1706880"/>
              <a:gd name="connsiteX47" fmla="*/ 525780 w 1569720"/>
              <a:gd name="connsiteY47" fmla="*/ 1143000 h 1706880"/>
              <a:gd name="connsiteX48" fmla="*/ 533400 w 1569720"/>
              <a:gd name="connsiteY48" fmla="*/ 1112520 h 1706880"/>
              <a:gd name="connsiteX49" fmla="*/ 541020 w 1569720"/>
              <a:gd name="connsiteY49" fmla="*/ 1097280 h 1706880"/>
              <a:gd name="connsiteX50" fmla="*/ 510540 w 1569720"/>
              <a:gd name="connsiteY50" fmla="*/ 1074420 h 1706880"/>
              <a:gd name="connsiteX51" fmla="*/ 449580 w 1569720"/>
              <a:gd name="connsiteY51" fmla="*/ 1104900 h 1706880"/>
              <a:gd name="connsiteX52" fmla="*/ 411480 w 1569720"/>
              <a:gd name="connsiteY52" fmla="*/ 1150620 h 1706880"/>
              <a:gd name="connsiteX53" fmla="*/ 373380 w 1569720"/>
              <a:gd name="connsiteY53" fmla="*/ 1181100 h 1706880"/>
              <a:gd name="connsiteX54" fmla="*/ 304800 w 1569720"/>
              <a:gd name="connsiteY54" fmla="*/ 1135380 h 1706880"/>
              <a:gd name="connsiteX55" fmla="*/ 304800 w 1569720"/>
              <a:gd name="connsiteY55" fmla="*/ 1135380 h 1706880"/>
              <a:gd name="connsiteX56" fmla="*/ 281940 w 1569720"/>
              <a:gd name="connsiteY56" fmla="*/ 1104900 h 1706880"/>
              <a:gd name="connsiteX57" fmla="*/ 259080 w 1569720"/>
              <a:gd name="connsiteY57" fmla="*/ 1127760 h 1706880"/>
              <a:gd name="connsiteX58" fmla="*/ 259080 w 1569720"/>
              <a:gd name="connsiteY58" fmla="*/ 1127760 h 1706880"/>
              <a:gd name="connsiteX59" fmla="*/ 259080 w 1569720"/>
              <a:gd name="connsiteY59" fmla="*/ 1066800 h 1706880"/>
              <a:gd name="connsiteX60" fmla="*/ 190500 w 1569720"/>
              <a:gd name="connsiteY60" fmla="*/ 1013460 h 1706880"/>
              <a:gd name="connsiteX61" fmla="*/ 152400 w 1569720"/>
              <a:gd name="connsiteY61" fmla="*/ 1013460 h 1706880"/>
              <a:gd name="connsiteX62" fmla="*/ 129540 w 1569720"/>
              <a:gd name="connsiteY62" fmla="*/ 1043940 h 1706880"/>
              <a:gd name="connsiteX63" fmla="*/ 129540 w 1569720"/>
              <a:gd name="connsiteY63" fmla="*/ 1043940 h 1706880"/>
              <a:gd name="connsiteX64" fmla="*/ 83820 w 1569720"/>
              <a:gd name="connsiteY64" fmla="*/ 998220 h 1706880"/>
              <a:gd name="connsiteX65" fmla="*/ 99060 w 1569720"/>
              <a:gd name="connsiteY65" fmla="*/ 960120 h 1706880"/>
              <a:gd name="connsiteX66" fmla="*/ 137160 w 1569720"/>
              <a:gd name="connsiteY66" fmla="*/ 960120 h 1706880"/>
              <a:gd name="connsiteX67" fmla="*/ 198120 w 1569720"/>
              <a:gd name="connsiteY67" fmla="*/ 883920 h 1706880"/>
              <a:gd name="connsiteX68" fmla="*/ 281940 w 1569720"/>
              <a:gd name="connsiteY68" fmla="*/ 876300 h 1706880"/>
              <a:gd name="connsiteX69" fmla="*/ 320040 w 1569720"/>
              <a:gd name="connsiteY69" fmla="*/ 876300 h 1706880"/>
              <a:gd name="connsiteX70" fmla="*/ 304800 w 1569720"/>
              <a:gd name="connsiteY70" fmla="*/ 807720 h 1706880"/>
              <a:gd name="connsiteX71" fmla="*/ 350520 w 1569720"/>
              <a:gd name="connsiteY71" fmla="*/ 731520 h 1706880"/>
              <a:gd name="connsiteX72" fmla="*/ 381000 w 1569720"/>
              <a:gd name="connsiteY72" fmla="*/ 670560 h 1706880"/>
              <a:gd name="connsiteX73" fmla="*/ 373380 w 1569720"/>
              <a:gd name="connsiteY73" fmla="*/ 571500 h 1706880"/>
              <a:gd name="connsiteX74" fmla="*/ 358140 w 1569720"/>
              <a:gd name="connsiteY74" fmla="*/ 563880 h 1706880"/>
              <a:gd name="connsiteX75" fmla="*/ 358140 w 1569720"/>
              <a:gd name="connsiteY75" fmla="*/ 457200 h 1706880"/>
              <a:gd name="connsiteX76" fmla="*/ 312420 w 1569720"/>
              <a:gd name="connsiteY76" fmla="*/ 434340 h 1706880"/>
              <a:gd name="connsiteX77" fmla="*/ 297180 w 1569720"/>
              <a:gd name="connsiteY77" fmla="*/ 426720 h 1706880"/>
              <a:gd name="connsiteX78" fmla="*/ 297180 w 1569720"/>
              <a:gd name="connsiteY78" fmla="*/ 426720 h 1706880"/>
              <a:gd name="connsiteX79" fmla="*/ 312420 w 1569720"/>
              <a:gd name="connsiteY79" fmla="*/ 365760 h 1706880"/>
              <a:gd name="connsiteX80" fmla="*/ 304800 w 1569720"/>
              <a:gd name="connsiteY80" fmla="*/ 342900 h 1706880"/>
              <a:gd name="connsiteX81" fmla="*/ 281940 w 1569720"/>
              <a:gd name="connsiteY81" fmla="*/ 342900 h 1706880"/>
              <a:gd name="connsiteX82" fmla="*/ 213360 w 1569720"/>
              <a:gd name="connsiteY82" fmla="*/ 312420 h 1706880"/>
              <a:gd name="connsiteX83" fmla="*/ 243840 w 1569720"/>
              <a:gd name="connsiteY83" fmla="*/ 289560 h 1706880"/>
              <a:gd name="connsiteX84" fmla="*/ 190500 w 1569720"/>
              <a:gd name="connsiteY84" fmla="*/ 289560 h 1706880"/>
              <a:gd name="connsiteX85" fmla="*/ 137160 w 1569720"/>
              <a:gd name="connsiteY85" fmla="*/ 320040 h 1706880"/>
              <a:gd name="connsiteX86" fmla="*/ 60960 w 1569720"/>
              <a:gd name="connsiteY86" fmla="*/ 312420 h 1706880"/>
              <a:gd name="connsiteX87" fmla="*/ 15240 w 1569720"/>
              <a:gd name="connsiteY87" fmla="*/ 312420 h 1706880"/>
              <a:gd name="connsiteX88" fmla="*/ 7620 w 1569720"/>
              <a:gd name="connsiteY88" fmla="*/ 289560 h 1706880"/>
              <a:gd name="connsiteX89" fmla="*/ 0 w 1569720"/>
              <a:gd name="connsiteY89" fmla="*/ 251460 h 1706880"/>
              <a:gd name="connsiteX90" fmla="*/ 45720 w 1569720"/>
              <a:gd name="connsiteY90" fmla="*/ 213360 h 170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569720" h="1706880">
                <a:moveTo>
                  <a:pt x="45720" y="213360"/>
                </a:moveTo>
                <a:lnTo>
                  <a:pt x="167640" y="205740"/>
                </a:lnTo>
                <a:lnTo>
                  <a:pt x="243840" y="129540"/>
                </a:lnTo>
                <a:lnTo>
                  <a:pt x="320040" y="144780"/>
                </a:lnTo>
                <a:lnTo>
                  <a:pt x="426720" y="137160"/>
                </a:lnTo>
                <a:lnTo>
                  <a:pt x="510540" y="76200"/>
                </a:lnTo>
                <a:lnTo>
                  <a:pt x="594360" y="38100"/>
                </a:lnTo>
                <a:lnTo>
                  <a:pt x="647700" y="0"/>
                </a:lnTo>
                <a:lnTo>
                  <a:pt x="762000" y="45720"/>
                </a:lnTo>
                <a:lnTo>
                  <a:pt x="822960" y="83820"/>
                </a:lnTo>
                <a:lnTo>
                  <a:pt x="899160" y="106680"/>
                </a:lnTo>
                <a:lnTo>
                  <a:pt x="967740" y="114300"/>
                </a:lnTo>
                <a:lnTo>
                  <a:pt x="967740" y="152400"/>
                </a:lnTo>
                <a:lnTo>
                  <a:pt x="967740" y="228600"/>
                </a:lnTo>
                <a:lnTo>
                  <a:pt x="1120140" y="236220"/>
                </a:lnTo>
                <a:lnTo>
                  <a:pt x="1104900" y="289560"/>
                </a:lnTo>
                <a:lnTo>
                  <a:pt x="1104900" y="373380"/>
                </a:lnTo>
                <a:lnTo>
                  <a:pt x="1104900" y="419100"/>
                </a:lnTo>
                <a:lnTo>
                  <a:pt x="1219200" y="419100"/>
                </a:lnTo>
                <a:lnTo>
                  <a:pt x="1303020" y="434340"/>
                </a:lnTo>
                <a:lnTo>
                  <a:pt x="1386840" y="457200"/>
                </a:lnTo>
                <a:lnTo>
                  <a:pt x="1463040" y="548640"/>
                </a:lnTo>
                <a:lnTo>
                  <a:pt x="1508760" y="617220"/>
                </a:lnTo>
                <a:lnTo>
                  <a:pt x="1569720" y="609600"/>
                </a:lnTo>
                <a:lnTo>
                  <a:pt x="1569720" y="609600"/>
                </a:lnTo>
                <a:lnTo>
                  <a:pt x="1463040" y="853440"/>
                </a:lnTo>
                <a:lnTo>
                  <a:pt x="1394460" y="960120"/>
                </a:lnTo>
                <a:lnTo>
                  <a:pt x="1325880" y="998220"/>
                </a:lnTo>
                <a:lnTo>
                  <a:pt x="1280160" y="982980"/>
                </a:lnTo>
                <a:lnTo>
                  <a:pt x="1249680" y="1036320"/>
                </a:lnTo>
                <a:lnTo>
                  <a:pt x="1082040" y="1150620"/>
                </a:lnTo>
                <a:lnTo>
                  <a:pt x="1120140" y="1257300"/>
                </a:lnTo>
                <a:lnTo>
                  <a:pt x="1036320" y="1363980"/>
                </a:lnTo>
                <a:lnTo>
                  <a:pt x="1021080" y="1447800"/>
                </a:lnTo>
                <a:lnTo>
                  <a:pt x="967740" y="1554480"/>
                </a:lnTo>
                <a:lnTo>
                  <a:pt x="861060" y="1638300"/>
                </a:lnTo>
                <a:lnTo>
                  <a:pt x="830580" y="1661160"/>
                </a:lnTo>
                <a:lnTo>
                  <a:pt x="777240" y="1645920"/>
                </a:lnTo>
                <a:lnTo>
                  <a:pt x="693420" y="1706880"/>
                </a:lnTo>
                <a:lnTo>
                  <a:pt x="708660" y="1577340"/>
                </a:lnTo>
                <a:lnTo>
                  <a:pt x="853440" y="1508760"/>
                </a:lnTo>
                <a:lnTo>
                  <a:pt x="845820" y="1394460"/>
                </a:lnTo>
                <a:lnTo>
                  <a:pt x="777240" y="1363980"/>
                </a:lnTo>
                <a:lnTo>
                  <a:pt x="754380" y="1356360"/>
                </a:lnTo>
                <a:lnTo>
                  <a:pt x="731520" y="1341120"/>
                </a:lnTo>
                <a:lnTo>
                  <a:pt x="662940" y="1341120"/>
                </a:lnTo>
                <a:lnTo>
                  <a:pt x="647700" y="1165860"/>
                </a:lnTo>
                <a:lnTo>
                  <a:pt x="525780" y="1143000"/>
                </a:lnTo>
                <a:lnTo>
                  <a:pt x="533400" y="1112520"/>
                </a:lnTo>
                <a:lnTo>
                  <a:pt x="541020" y="1097280"/>
                </a:lnTo>
                <a:lnTo>
                  <a:pt x="510540" y="1074420"/>
                </a:lnTo>
                <a:lnTo>
                  <a:pt x="449580" y="1104900"/>
                </a:lnTo>
                <a:lnTo>
                  <a:pt x="411480" y="1150620"/>
                </a:lnTo>
                <a:lnTo>
                  <a:pt x="373380" y="1181100"/>
                </a:lnTo>
                <a:lnTo>
                  <a:pt x="304800" y="1135380"/>
                </a:lnTo>
                <a:lnTo>
                  <a:pt x="304800" y="1135380"/>
                </a:lnTo>
                <a:lnTo>
                  <a:pt x="281940" y="1104900"/>
                </a:lnTo>
                <a:lnTo>
                  <a:pt x="259080" y="1127760"/>
                </a:lnTo>
                <a:lnTo>
                  <a:pt x="259080" y="1127760"/>
                </a:lnTo>
                <a:lnTo>
                  <a:pt x="259080" y="1066800"/>
                </a:lnTo>
                <a:lnTo>
                  <a:pt x="190500" y="1013460"/>
                </a:lnTo>
                <a:lnTo>
                  <a:pt x="152400" y="1013460"/>
                </a:lnTo>
                <a:lnTo>
                  <a:pt x="129540" y="1043940"/>
                </a:lnTo>
                <a:lnTo>
                  <a:pt x="129540" y="1043940"/>
                </a:lnTo>
                <a:lnTo>
                  <a:pt x="83820" y="998220"/>
                </a:lnTo>
                <a:lnTo>
                  <a:pt x="99060" y="960120"/>
                </a:lnTo>
                <a:lnTo>
                  <a:pt x="137160" y="960120"/>
                </a:lnTo>
                <a:lnTo>
                  <a:pt x="198120" y="883920"/>
                </a:lnTo>
                <a:lnTo>
                  <a:pt x="281940" y="876300"/>
                </a:lnTo>
                <a:lnTo>
                  <a:pt x="320040" y="876300"/>
                </a:lnTo>
                <a:lnTo>
                  <a:pt x="304800" y="807720"/>
                </a:lnTo>
                <a:lnTo>
                  <a:pt x="350520" y="731520"/>
                </a:lnTo>
                <a:lnTo>
                  <a:pt x="381000" y="670560"/>
                </a:lnTo>
                <a:lnTo>
                  <a:pt x="373380" y="571500"/>
                </a:lnTo>
                <a:lnTo>
                  <a:pt x="358140" y="563880"/>
                </a:lnTo>
                <a:lnTo>
                  <a:pt x="358140" y="457200"/>
                </a:lnTo>
                <a:lnTo>
                  <a:pt x="312420" y="434340"/>
                </a:lnTo>
                <a:lnTo>
                  <a:pt x="297180" y="426720"/>
                </a:lnTo>
                <a:lnTo>
                  <a:pt x="297180" y="426720"/>
                </a:lnTo>
                <a:lnTo>
                  <a:pt x="312420" y="365760"/>
                </a:lnTo>
                <a:lnTo>
                  <a:pt x="304800" y="342900"/>
                </a:lnTo>
                <a:lnTo>
                  <a:pt x="281940" y="342900"/>
                </a:lnTo>
                <a:lnTo>
                  <a:pt x="213360" y="312420"/>
                </a:lnTo>
                <a:lnTo>
                  <a:pt x="243840" y="289560"/>
                </a:lnTo>
                <a:lnTo>
                  <a:pt x="190500" y="289560"/>
                </a:lnTo>
                <a:lnTo>
                  <a:pt x="137160" y="320040"/>
                </a:lnTo>
                <a:lnTo>
                  <a:pt x="60960" y="312420"/>
                </a:lnTo>
                <a:lnTo>
                  <a:pt x="15240" y="312420"/>
                </a:lnTo>
                <a:lnTo>
                  <a:pt x="7620" y="289560"/>
                </a:lnTo>
                <a:lnTo>
                  <a:pt x="0" y="251460"/>
                </a:lnTo>
                <a:lnTo>
                  <a:pt x="45720" y="2133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8" name="Полилиния 257"/>
          <p:cNvSpPr/>
          <p:nvPr/>
        </p:nvSpPr>
        <p:spPr>
          <a:xfrm>
            <a:off x="4258938" y="1805758"/>
            <a:ext cx="1255944" cy="1010946"/>
          </a:xfrm>
          <a:custGeom>
            <a:avLst/>
            <a:gdLst>
              <a:gd name="connsiteX0" fmla="*/ 0 w 1592580"/>
              <a:gd name="connsiteY0" fmla="*/ 419100 h 1363980"/>
              <a:gd name="connsiteX1" fmla="*/ 106680 w 1592580"/>
              <a:gd name="connsiteY1" fmla="*/ 396240 h 1363980"/>
              <a:gd name="connsiteX2" fmla="*/ 121920 w 1592580"/>
              <a:gd name="connsiteY2" fmla="*/ 342900 h 1363980"/>
              <a:gd name="connsiteX3" fmla="*/ 312420 w 1592580"/>
              <a:gd name="connsiteY3" fmla="*/ 320040 h 1363980"/>
              <a:gd name="connsiteX4" fmla="*/ 381000 w 1592580"/>
              <a:gd name="connsiteY4" fmla="*/ 198120 h 1363980"/>
              <a:gd name="connsiteX5" fmla="*/ 381000 w 1592580"/>
              <a:gd name="connsiteY5" fmla="*/ 198120 h 1363980"/>
              <a:gd name="connsiteX6" fmla="*/ 419100 w 1592580"/>
              <a:gd name="connsiteY6" fmla="*/ 91440 h 1363980"/>
              <a:gd name="connsiteX7" fmla="*/ 434340 w 1592580"/>
              <a:gd name="connsiteY7" fmla="*/ 60960 h 1363980"/>
              <a:gd name="connsiteX8" fmla="*/ 495300 w 1592580"/>
              <a:gd name="connsiteY8" fmla="*/ 45720 h 1363980"/>
              <a:gd name="connsiteX9" fmla="*/ 495300 w 1592580"/>
              <a:gd name="connsiteY9" fmla="*/ 45720 h 1363980"/>
              <a:gd name="connsiteX10" fmla="*/ 586740 w 1592580"/>
              <a:gd name="connsiteY10" fmla="*/ 15240 h 1363980"/>
              <a:gd name="connsiteX11" fmla="*/ 586740 w 1592580"/>
              <a:gd name="connsiteY11" fmla="*/ 45720 h 1363980"/>
              <a:gd name="connsiteX12" fmla="*/ 548640 w 1592580"/>
              <a:gd name="connsiteY12" fmla="*/ 99060 h 1363980"/>
              <a:gd name="connsiteX13" fmla="*/ 525780 w 1592580"/>
              <a:gd name="connsiteY13" fmla="*/ 137160 h 1363980"/>
              <a:gd name="connsiteX14" fmla="*/ 525780 w 1592580"/>
              <a:gd name="connsiteY14" fmla="*/ 160020 h 1363980"/>
              <a:gd name="connsiteX15" fmla="*/ 525780 w 1592580"/>
              <a:gd name="connsiteY15" fmla="*/ 198120 h 1363980"/>
              <a:gd name="connsiteX16" fmla="*/ 563880 w 1592580"/>
              <a:gd name="connsiteY16" fmla="*/ 198120 h 1363980"/>
              <a:gd name="connsiteX17" fmla="*/ 632460 w 1592580"/>
              <a:gd name="connsiteY17" fmla="*/ 228600 h 1363980"/>
              <a:gd name="connsiteX18" fmla="*/ 685800 w 1592580"/>
              <a:gd name="connsiteY18" fmla="*/ 228600 h 1363980"/>
              <a:gd name="connsiteX19" fmla="*/ 731520 w 1592580"/>
              <a:gd name="connsiteY19" fmla="*/ 236220 h 1363980"/>
              <a:gd name="connsiteX20" fmla="*/ 777240 w 1592580"/>
              <a:gd name="connsiteY20" fmla="*/ 274320 h 1363980"/>
              <a:gd name="connsiteX21" fmla="*/ 891540 w 1592580"/>
              <a:gd name="connsiteY21" fmla="*/ 182880 h 1363980"/>
              <a:gd name="connsiteX22" fmla="*/ 800100 w 1592580"/>
              <a:gd name="connsiteY22" fmla="*/ 83820 h 1363980"/>
              <a:gd name="connsiteX23" fmla="*/ 800100 w 1592580"/>
              <a:gd name="connsiteY23" fmla="*/ 83820 h 1363980"/>
              <a:gd name="connsiteX24" fmla="*/ 822960 w 1592580"/>
              <a:gd name="connsiteY24" fmla="*/ 15240 h 1363980"/>
              <a:gd name="connsiteX25" fmla="*/ 906780 w 1592580"/>
              <a:gd name="connsiteY25" fmla="*/ 0 h 1363980"/>
              <a:gd name="connsiteX26" fmla="*/ 1036320 w 1592580"/>
              <a:gd name="connsiteY26" fmla="*/ 121920 h 1363980"/>
              <a:gd name="connsiteX27" fmla="*/ 1028700 w 1592580"/>
              <a:gd name="connsiteY27" fmla="*/ 190500 h 1363980"/>
              <a:gd name="connsiteX28" fmla="*/ 1021080 w 1592580"/>
              <a:gd name="connsiteY28" fmla="*/ 266700 h 1363980"/>
              <a:gd name="connsiteX29" fmla="*/ 1074420 w 1592580"/>
              <a:gd name="connsiteY29" fmla="*/ 342900 h 1363980"/>
              <a:gd name="connsiteX30" fmla="*/ 1066800 w 1592580"/>
              <a:gd name="connsiteY30" fmla="*/ 388620 h 1363980"/>
              <a:gd name="connsiteX31" fmla="*/ 998220 w 1592580"/>
              <a:gd name="connsiteY31" fmla="*/ 472440 h 1363980"/>
              <a:gd name="connsiteX32" fmla="*/ 975360 w 1592580"/>
              <a:gd name="connsiteY32" fmla="*/ 510540 h 1363980"/>
              <a:gd name="connsiteX33" fmla="*/ 1013460 w 1592580"/>
              <a:gd name="connsiteY33" fmla="*/ 556260 h 1363980"/>
              <a:gd name="connsiteX34" fmla="*/ 1059180 w 1592580"/>
              <a:gd name="connsiteY34" fmla="*/ 594360 h 1363980"/>
              <a:gd name="connsiteX35" fmla="*/ 1135380 w 1592580"/>
              <a:gd name="connsiteY35" fmla="*/ 594360 h 1363980"/>
              <a:gd name="connsiteX36" fmla="*/ 1196340 w 1592580"/>
              <a:gd name="connsiteY36" fmla="*/ 601980 h 1363980"/>
              <a:gd name="connsiteX37" fmla="*/ 1211580 w 1592580"/>
              <a:gd name="connsiteY37" fmla="*/ 632460 h 1363980"/>
              <a:gd name="connsiteX38" fmla="*/ 1219200 w 1592580"/>
              <a:gd name="connsiteY38" fmla="*/ 723900 h 1363980"/>
              <a:gd name="connsiteX39" fmla="*/ 1242060 w 1592580"/>
              <a:gd name="connsiteY39" fmla="*/ 769620 h 1363980"/>
              <a:gd name="connsiteX40" fmla="*/ 1310640 w 1592580"/>
              <a:gd name="connsiteY40" fmla="*/ 784860 h 1363980"/>
              <a:gd name="connsiteX41" fmla="*/ 1341120 w 1592580"/>
              <a:gd name="connsiteY41" fmla="*/ 845820 h 1363980"/>
              <a:gd name="connsiteX42" fmla="*/ 1341120 w 1592580"/>
              <a:gd name="connsiteY42" fmla="*/ 845820 h 1363980"/>
              <a:gd name="connsiteX43" fmla="*/ 1402080 w 1592580"/>
              <a:gd name="connsiteY43" fmla="*/ 800100 h 1363980"/>
              <a:gd name="connsiteX44" fmla="*/ 1485900 w 1592580"/>
              <a:gd name="connsiteY44" fmla="*/ 807720 h 1363980"/>
              <a:gd name="connsiteX45" fmla="*/ 1584960 w 1592580"/>
              <a:gd name="connsiteY45" fmla="*/ 830580 h 1363980"/>
              <a:gd name="connsiteX46" fmla="*/ 1592580 w 1592580"/>
              <a:gd name="connsiteY46" fmla="*/ 876300 h 1363980"/>
              <a:gd name="connsiteX47" fmla="*/ 1577340 w 1592580"/>
              <a:gd name="connsiteY47" fmla="*/ 914400 h 1363980"/>
              <a:gd name="connsiteX48" fmla="*/ 1577340 w 1592580"/>
              <a:gd name="connsiteY48" fmla="*/ 914400 h 1363980"/>
              <a:gd name="connsiteX49" fmla="*/ 1584960 w 1592580"/>
              <a:gd name="connsiteY49" fmla="*/ 998220 h 1363980"/>
              <a:gd name="connsiteX50" fmla="*/ 1493520 w 1592580"/>
              <a:gd name="connsiteY50" fmla="*/ 998220 h 1363980"/>
              <a:gd name="connsiteX51" fmla="*/ 1455420 w 1592580"/>
              <a:gd name="connsiteY51" fmla="*/ 1005840 h 1363980"/>
              <a:gd name="connsiteX52" fmla="*/ 1447800 w 1592580"/>
              <a:gd name="connsiteY52" fmla="*/ 1043940 h 1363980"/>
              <a:gd name="connsiteX53" fmla="*/ 1424940 w 1592580"/>
              <a:gd name="connsiteY53" fmla="*/ 1097280 h 1363980"/>
              <a:gd name="connsiteX54" fmla="*/ 1394460 w 1592580"/>
              <a:gd name="connsiteY54" fmla="*/ 1112520 h 1363980"/>
              <a:gd name="connsiteX55" fmla="*/ 1356360 w 1592580"/>
              <a:gd name="connsiteY55" fmla="*/ 1120140 h 1363980"/>
              <a:gd name="connsiteX56" fmla="*/ 1333500 w 1592580"/>
              <a:gd name="connsiteY56" fmla="*/ 1150620 h 1363980"/>
              <a:gd name="connsiteX57" fmla="*/ 1242060 w 1592580"/>
              <a:gd name="connsiteY57" fmla="*/ 1135380 h 1363980"/>
              <a:gd name="connsiteX58" fmla="*/ 1242060 w 1592580"/>
              <a:gd name="connsiteY58" fmla="*/ 1135380 h 1363980"/>
              <a:gd name="connsiteX59" fmla="*/ 1135380 w 1592580"/>
              <a:gd name="connsiteY59" fmla="*/ 1127760 h 1363980"/>
              <a:gd name="connsiteX60" fmla="*/ 1112520 w 1592580"/>
              <a:gd name="connsiteY60" fmla="*/ 1120140 h 1363980"/>
              <a:gd name="connsiteX61" fmla="*/ 1043940 w 1592580"/>
              <a:gd name="connsiteY61" fmla="*/ 1165860 h 1363980"/>
              <a:gd name="connsiteX62" fmla="*/ 1097280 w 1592580"/>
              <a:gd name="connsiteY62" fmla="*/ 1181100 h 1363980"/>
              <a:gd name="connsiteX63" fmla="*/ 1104900 w 1592580"/>
              <a:gd name="connsiteY63" fmla="*/ 1333500 h 1363980"/>
              <a:gd name="connsiteX64" fmla="*/ 1028700 w 1592580"/>
              <a:gd name="connsiteY64" fmla="*/ 1363980 h 1363980"/>
              <a:gd name="connsiteX65" fmla="*/ 944880 w 1592580"/>
              <a:gd name="connsiteY65" fmla="*/ 1363980 h 1363980"/>
              <a:gd name="connsiteX66" fmla="*/ 944880 w 1592580"/>
              <a:gd name="connsiteY66" fmla="*/ 1363980 h 1363980"/>
              <a:gd name="connsiteX67" fmla="*/ 906780 w 1592580"/>
              <a:gd name="connsiteY67" fmla="*/ 1325880 h 1363980"/>
              <a:gd name="connsiteX68" fmla="*/ 815340 w 1592580"/>
              <a:gd name="connsiteY68" fmla="*/ 1325880 h 1363980"/>
              <a:gd name="connsiteX69" fmla="*/ 815340 w 1592580"/>
              <a:gd name="connsiteY69" fmla="*/ 1325880 h 1363980"/>
              <a:gd name="connsiteX70" fmla="*/ 769620 w 1592580"/>
              <a:gd name="connsiteY70" fmla="*/ 1272540 h 1363980"/>
              <a:gd name="connsiteX71" fmla="*/ 769620 w 1592580"/>
              <a:gd name="connsiteY71" fmla="*/ 1226820 h 1363980"/>
              <a:gd name="connsiteX72" fmla="*/ 701040 w 1592580"/>
              <a:gd name="connsiteY72" fmla="*/ 1043940 h 1363980"/>
              <a:gd name="connsiteX73" fmla="*/ 701040 w 1592580"/>
              <a:gd name="connsiteY73" fmla="*/ 967740 h 1363980"/>
              <a:gd name="connsiteX74" fmla="*/ 701040 w 1592580"/>
              <a:gd name="connsiteY74" fmla="*/ 967740 h 1363980"/>
              <a:gd name="connsiteX75" fmla="*/ 662940 w 1592580"/>
              <a:gd name="connsiteY75" fmla="*/ 914400 h 1363980"/>
              <a:gd name="connsiteX76" fmla="*/ 662940 w 1592580"/>
              <a:gd name="connsiteY76" fmla="*/ 914400 h 1363980"/>
              <a:gd name="connsiteX77" fmla="*/ 662940 w 1592580"/>
              <a:gd name="connsiteY77" fmla="*/ 914400 h 1363980"/>
              <a:gd name="connsiteX78" fmla="*/ 647700 w 1592580"/>
              <a:gd name="connsiteY78" fmla="*/ 838200 h 1363980"/>
              <a:gd name="connsiteX79" fmla="*/ 586740 w 1592580"/>
              <a:gd name="connsiteY79" fmla="*/ 800100 h 1363980"/>
              <a:gd name="connsiteX80" fmla="*/ 548640 w 1592580"/>
              <a:gd name="connsiteY80" fmla="*/ 800100 h 1363980"/>
              <a:gd name="connsiteX81" fmla="*/ 502920 w 1592580"/>
              <a:gd name="connsiteY81" fmla="*/ 762000 h 1363980"/>
              <a:gd name="connsiteX82" fmla="*/ 495300 w 1592580"/>
              <a:gd name="connsiteY82" fmla="*/ 731520 h 1363980"/>
              <a:gd name="connsiteX83" fmla="*/ 426720 w 1592580"/>
              <a:gd name="connsiteY83" fmla="*/ 708660 h 1363980"/>
              <a:gd name="connsiteX84" fmla="*/ 419100 w 1592580"/>
              <a:gd name="connsiteY84" fmla="*/ 655320 h 1363980"/>
              <a:gd name="connsiteX85" fmla="*/ 419100 w 1592580"/>
              <a:gd name="connsiteY85" fmla="*/ 655320 h 1363980"/>
              <a:gd name="connsiteX86" fmla="*/ 358140 w 1592580"/>
              <a:gd name="connsiteY86" fmla="*/ 617220 h 1363980"/>
              <a:gd name="connsiteX87" fmla="*/ 327660 w 1592580"/>
              <a:gd name="connsiteY87" fmla="*/ 609600 h 1363980"/>
              <a:gd name="connsiteX88" fmla="*/ 289560 w 1592580"/>
              <a:gd name="connsiteY88" fmla="*/ 609600 h 1363980"/>
              <a:gd name="connsiteX89" fmla="*/ 251460 w 1592580"/>
              <a:gd name="connsiteY89" fmla="*/ 609600 h 1363980"/>
              <a:gd name="connsiteX90" fmla="*/ 175260 w 1592580"/>
              <a:gd name="connsiteY90" fmla="*/ 563880 h 1363980"/>
              <a:gd name="connsiteX91" fmla="*/ 152400 w 1592580"/>
              <a:gd name="connsiteY91" fmla="*/ 548640 h 1363980"/>
              <a:gd name="connsiteX92" fmla="*/ 99060 w 1592580"/>
              <a:gd name="connsiteY92" fmla="*/ 510540 h 1363980"/>
              <a:gd name="connsiteX93" fmla="*/ 83820 w 1592580"/>
              <a:gd name="connsiteY93" fmla="*/ 472440 h 1363980"/>
              <a:gd name="connsiteX94" fmla="*/ 60960 w 1592580"/>
              <a:gd name="connsiteY94" fmla="*/ 441960 h 1363980"/>
              <a:gd name="connsiteX95" fmla="*/ 0 w 1592580"/>
              <a:gd name="connsiteY95" fmla="*/ 419100 h 136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92580" h="1363980">
                <a:moveTo>
                  <a:pt x="0" y="419100"/>
                </a:moveTo>
                <a:lnTo>
                  <a:pt x="106680" y="396240"/>
                </a:lnTo>
                <a:lnTo>
                  <a:pt x="121920" y="342900"/>
                </a:lnTo>
                <a:lnTo>
                  <a:pt x="312420" y="320040"/>
                </a:lnTo>
                <a:lnTo>
                  <a:pt x="381000" y="198120"/>
                </a:lnTo>
                <a:lnTo>
                  <a:pt x="381000" y="198120"/>
                </a:lnTo>
                <a:lnTo>
                  <a:pt x="419100" y="91440"/>
                </a:lnTo>
                <a:lnTo>
                  <a:pt x="434340" y="60960"/>
                </a:lnTo>
                <a:lnTo>
                  <a:pt x="495300" y="45720"/>
                </a:lnTo>
                <a:lnTo>
                  <a:pt x="495300" y="45720"/>
                </a:lnTo>
                <a:lnTo>
                  <a:pt x="586740" y="15240"/>
                </a:lnTo>
                <a:lnTo>
                  <a:pt x="586740" y="45720"/>
                </a:lnTo>
                <a:lnTo>
                  <a:pt x="548640" y="99060"/>
                </a:lnTo>
                <a:lnTo>
                  <a:pt x="525780" y="137160"/>
                </a:lnTo>
                <a:lnTo>
                  <a:pt x="525780" y="160020"/>
                </a:lnTo>
                <a:lnTo>
                  <a:pt x="525780" y="198120"/>
                </a:lnTo>
                <a:lnTo>
                  <a:pt x="563880" y="198120"/>
                </a:lnTo>
                <a:lnTo>
                  <a:pt x="632460" y="228600"/>
                </a:lnTo>
                <a:lnTo>
                  <a:pt x="685800" y="228600"/>
                </a:lnTo>
                <a:lnTo>
                  <a:pt x="731520" y="236220"/>
                </a:lnTo>
                <a:lnTo>
                  <a:pt x="777240" y="274320"/>
                </a:lnTo>
                <a:lnTo>
                  <a:pt x="891540" y="182880"/>
                </a:lnTo>
                <a:lnTo>
                  <a:pt x="800100" y="83820"/>
                </a:lnTo>
                <a:lnTo>
                  <a:pt x="800100" y="83820"/>
                </a:lnTo>
                <a:lnTo>
                  <a:pt x="822960" y="15240"/>
                </a:lnTo>
                <a:lnTo>
                  <a:pt x="906780" y="0"/>
                </a:lnTo>
                <a:lnTo>
                  <a:pt x="1036320" y="121920"/>
                </a:lnTo>
                <a:lnTo>
                  <a:pt x="1028700" y="190500"/>
                </a:lnTo>
                <a:lnTo>
                  <a:pt x="1021080" y="266700"/>
                </a:lnTo>
                <a:lnTo>
                  <a:pt x="1074420" y="342900"/>
                </a:lnTo>
                <a:lnTo>
                  <a:pt x="1066800" y="388620"/>
                </a:lnTo>
                <a:lnTo>
                  <a:pt x="998220" y="472440"/>
                </a:lnTo>
                <a:lnTo>
                  <a:pt x="975360" y="510540"/>
                </a:lnTo>
                <a:lnTo>
                  <a:pt x="1013460" y="556260"/>
                </a:lnTo>
                <a:lnTo>
                  <a:pt x="1059180" y="594360"/>
                </a:lnTo>
                <a:lnTo>
                  <a:pt x="1135380" y="594360"/>
                </a:lnTo>
                <a:lnTo>
                  <a:pt x="1196340" y="601980"/>
                </a:lnTo>
                <a:lnTo>
                  <a:pt x="1211580" y="632460"/>
                </a:lnTo>
                <a:lnTo>
                  <a:pt x="1219200" y="723900"/>
                </a:lnTo>
                <a:lnTo>
                  <a:pt x="1242060" y="769620"/>
                </a:lnTo>
                <a:lnTo>
                  <a:pt x="1310640" y="784860"/>
                </a:lnTo>
                <a:lnTo>
                  <a:pt x="1341120" y="845820"/>
                </a:lnTo>
                <a:lnTo>
                  <a:pt x="1341120" y="845820"/>
                </a:lnTo>
                <a:lnTo>
                  <a:pt x="1402080" y="800100"/>
                </a:lnTo>
                <a:lnTo>
                  <a:pt x="1485900" y="807720"/>
                </a:lnTo>
                <a:lnTo>
                  <a:pt x="1584960" y="830580"/>
                </a:lnTo>
                <a:lnTo>
                  <a:pt x="1592580" y="876300"/>
                </a:lnTo>
                <a:lnTo>
                  <a:pt x="1577340" y="914400"/>
                </a:lnTo>
                <a:lnTo>
                  <a:pt x="1577340" y="914400"/>
                </a:lnTo>
                <a:lnTo>
                  <a:pt x="1584960" y="998220"/>
                </a:lnTo>
                <a:lnTo>
                  <a:pt x="1493520" y="998220"/>
                </a:lnTo>
                <a:lnTo>
                  <a:pt x="1455420" y="1005840"/>
                </a:lnTo>
                <a:lnTo>
                  <a:pt x="1447800" y="1043940"/>
                </a:lnTo>
                <a:lnTo>
                  <a:pt x="1424940" y="1097280"/>
                </a:lnTo>
                <a:lnTo>
                  <a:pt x="1394460" y="1112520"/>
                </a:lnTo>
                <a:lnTo>
                  <a:pt x="1356360" y="1120140"/>
                </a:lnTo>
                <a:lnTo>
                  <a:pt x="1333500" y="1150620"/>
                </a:lnTo>
                <a:lnTo>
                  <a:pt x="1242060" y="1135380"/>
                </a:lnTo>
                <a:lnTo>
                  <a:pt x="1242060" y="1135380"/>
                </a:lnTo>
                <a:lnTo>
                  <a:pt x="1135380" y="1127760"/>
                </a:lnTo>
                <a:lnTo>
                  <a:pt x="1112520" y="1120140"/>
                </a:lnTo>
                <a:lnTo>
                  <a:pt x="1043940" y="1165860"/>
                </a:lnTo>
                <a:lnTo>
                  <a:pt x="1097280" y="1181100"/>
                </a:lnTo>
                <a:lnTo>
                  <a:pt x="1104900" y="1333500"/>
                </a:lnTo>
                <a:lnTo>
                  <a:pt x="1028700" y="1363980"/>
                </a:lnTo>
                <a:lnTo>
                  <a:pt x="944880" y="1363980"/>
                </a:lnTo>
                <a:lnTo>
                  <a:pt x="944880" y="1363980"/>
                </a:lnTo>
                <a:lnTo>
                  <a:pt x="906780" y="1325880"/>
                </a:lnTo>
                <a:lnTo>
                  <a:pt x="815340" y="1325880"/>
                </a:lnTo>
                <a:lnTo>
                  <a:pt x="815340" y="1325880"/>
                </a:lnTo>
                <a:lnTo>
                  <a:pt x="769620" y="1272540"/>
                </a:lnTo>
                <a:lnTo>
                  <a:pt x="769620" y="1226820"/>
                </a:lnTo>
                <a:lnTo>
                  <a:pt x="701040" y="1043940"/>
                </a:lnTo>
                <a:lnTo>
                  <a:pt x="701040" y="967740"/>
                </a:lnTo>
                <a:lnTo>
                  <a:pt x="701040" y="96774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47700" y="838200"/>
                </a:lnTo>
                <a:lnTo>
                  <a:pt x="586740" y="800100"/>
                </a:lnTo>
                <a:lnTo>
                  <a:pt x="548640" y="800100"/>
                </a:lnTo>
                <a:lnTo>
                  <a:pt x="502920" y="762000"/>
                </a:lnTo>
                <a:lnTo>
                  <a:pt x="495300" y="731520"/>
                </a:lnTo>
                <a:lnTo>
                  <a:pt x="426720" y="708660"/>
                </a:lnTo>
                <a:lnTo>
                  <a:pt x="419100" y="655320"/>
                </a:lnTo>
                <a:lnTo>
                  <a:pt x="419100" y="655320"/>
                </a:lnTo>
                <a:lnTo>
                  <a:pt x="358140" y="617220"/>
                </a:lnTo>
                <a:lnTo>
                  <a:pt x="327660" y="609600"/>
                </a:lnTo>
                <a:lnTo>
                  <a:pt x="289560" y="609600"/>
                </a:lnTo>
                <a:lnTo>
                  <a:pt x="251460" y="609600"/>
                </a:lnTo>
                <a:lnTo>
                  <a:pt x="175260" y="563880"/>
                </a:lnTo>
                <a:lnTo>
                  <a:pt x="152400" y="548640"/>
                </a:lnTo>
                <a:lnTo>
                  <a:pt x="99060" y="510540"/>
                </a:lnTo>
                <a:lnTo>
                  <a:pt x="83820" y="472440"/>
                </a:lnTo>
                <a:lnTo>
                  <a:pt x="60960" y="441960"/>
                </a:lnTo>
                <a:lnTo>
                  <a:pt x="0" y="419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502967" y="2341957"/>
            <a:ext cx="588911" cy="316275"/>
          </a:xfrm>
          <a:custGeom>
            <a:avLst/>
            <a:gdLst>
              <a:gd name="connsiteX0" fmla="*/ 15240 w 746760"/>
              <a:gd name="connsiteY0" fmla="*/ 152400 h 426720"/>
              <a:gd name="connsiteX1" fmla="*/ 99060 w 746760"/>
              <a:gd name="connsiteY1" fmla="*/ 167640 h 426720"/>
              <a:gd name="connsiteX2" fmla="*/ 137160 w 746760"/>
              <a:gd name="connsiteY2" fmla="*/ 213360 h 426720"/>
              <a:gd name="connsiteX3" fmla="*/ 167640 w 746760"/>
              <a:gd name="connsiteY3" fmla="*/ 243840 h 426720"/>
              <a:gd name="connsiteX4" fmla="*/ 228600 w 746760"/>
              <a:gd name="connsiteY4" fmla="*/ 198120 h 426720"/>
              <a:gd name="connsiteX5" fmla="*/ 320040 w 746760"/>
              <a:gd name="connsiteY5" fmla="*/ 45720 h 426720"/>
              <a:gd name="connsiteX6" fmla="*/ 358140 w 746760"/>
              <a:gd name="connsiteY6" fmla="*/ 38100 h 426720"/>
              <a:gd name="connsiteX7" fmla="*/ 533400 w 746760"/>
              <a:gd name="connsiteY7" fmla="*/ 38100 h 426720"/>
              <a:gd name="connsiteX8" fmla="*/ 617220 w 746760"/>
              <a:gd name="connsiteY8" fmla="*/ 0 h 426720"/>
              <a:gd name="connsiteX9" fmla="*/ 624840 w 746760"/>
              <a:gd name="connsiteY9" fmla="*/ 38100 h 426720"/>
              <a:gd name="connsiteX10" fmla="*/ 662940 w 746760"/>
              <a:gd name="connsiteY10" fmla="*/ 45720 h 426720"/>
              <a:gd name="connsiteX11" fmla="*/ 723900 w 746760"/>
              <a:gd name="connsiteY11" fmla="*/ 30480 h 426720"/>
              <a:gd name="connsiteX12" fmla="*/ 746760 w 746760"/>
              <a:gd name="connsiteY12" fmla="*/ 38100 h 426720"/>
              <a:gd name="connsiteX13" fmla="*/ 723900 w 746760"/>
              <a:gd name="connsiteY13" fmla="*/ 175260 h 426720"/>
              <a:gd name="connsiteX14" fmla="*/ 640080 w 746760"/>
              <a:gd name="connsiteY14" fmla="*/ 205740 h 426720"/>
              <a:gd name="connsiteX15" fmla="*/ 556260 w 746760"/>
              <a:gd name="connsiteY15" fmla="*/ 205740 h 426720"/>
              <a:gd name="connsiteX16" fmla="*/ 518160 w 746760"/>
              <a:gd name="connsiteY16" fmla="*/ 220980 h 426720"/>
              <a:gd name="connsiteX17" fmla="*/ 472440 w 746760"/>
              <a:gd name="connsiteY17" fmla="*/ 243840 h 426720"/>
              <a:gd name="connsiteX18" fmla="*/ 350520 w 746760"/>
              <a:gd name="connsiteY18" fmla="*/ 358140 h 426720"/>
              <a:gd name="connsiteX19" fmla="*/ 304800 w 746760"/>
              <a:gd name="connsiteY19" fmla="*/ 426720 h 426720"/>
              <a:gd name="connsiteX20" fmla="*/ 281940 w 746760"/>
              <a:gd name="connsiteY20" fmla="*/ 426720 h 426720"/>
              <a:gd name="connsiteX21" fmla="*/ 167640 w 746760"/>
              <a:gd name="connsiteY21" fmla="*/ 342900 h 426720"/>
              <a:gd name="connsiteX22" fmla="*/ 137160 w 746760"/>
              <a:gd name="connsiteY22" fmla="*/ 281940 h 426720"/>
              <a:gd name="connsiteX23" fmla="*/ 99060 w 746760"/>
              <a:gd name="connsiteY23" fmla="*/ 243840 h 426720"/>
              <a:gd name="connsiteX24" fmla="*/ 0 w 746760"/>
              <a:gd name="connsiteY24" fmla="*/ 236220 h 426720"/>
              <a:gd name="connsiteX25" fmla="*/ 15240 w 746760"/>
              <a:gd name="connsiteY25" fmla="*/ 15240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6760" h="426720">
                <a:moveTo>
                  <a:pt x="15240" y="152400"/>
                </a:moveTo>
                <a:lnTo>
                  <a:pt x="99060" y="167640"/>
                </a:lnTo>
                <a:lnTo>
                  <a:pt x="137160" y="213360"/>
                </a:lnTo>
                <a:lnTo>
                  <a:pt x="167640" y="243840"/>
                </a:lnTo>
                <a:lnTo>
                  <a:pt x="228600" y="198120"/>
                </a:lnTo>
                <a:lnTo>
                  <a:pt x="320040" y="45720"/>
                </a:lnTo>
                <a:lnTo>
                  <a:pt x="358140" y="38100"/>
                </a:lnTo>
                <a:lnTo>
                  <a:pt x="533400" y="38100"/>
                </a:lnTo>
                <a:lnTo>
                  <a:pt x="617220" y="0"/>
                </a:lnTo>
                <a:lnTo>
                  <a:pt x="624840" y="38100"/>
                </a:lnTo>
                <a:lnTo>
                  <a:pt x="662940" y="45720"/>
                </a:lnTo>
                <a:lnTo>
                  <a:pt x="723900" y="30480"/>
                </a:lnTo>
                <a:lnTo>
                  <a:pt x="746760" y="38100"/>
                </a:lnTo>
                <a:lnTo>
                  <a:pt x="723900" y="175260"/>
                </a:lnTo>
                <a:lnTo>
                  <a:pt x="640080" y="205740"/>
                </a:lnTo>
                <a:lnTo>
                  <a:pt x="556260" y="205740"/>
                </a:lnTo>
                <a:lnTo>
                  <a:pt x="518160" y="220980"/>
                </a:lnTo>
                <a:lnTo>
                  <a:pt x="472440" y="243840"/>
                </a:lnTo>
                <a:lnTo>
                  <a:pt x="350520" y="358140"/>
                </a:lnTo>
                <a:lnTo>
                  <a:pt x="304800" y="426720"/>
                </a:lnTo>
                <a:lnTo>
                  <a:pt x="281940" y="426720"/>
                </a:lnTo>
                <a:lnTo>
                  <a:pt x="167640" y="342900"/>
                </a:lnTo>
                <a:lnTo>
                  <a:pt x="137160" y="281940"/>
                </a:lnTo>
                <a:lnTo>
                  <a:pt x="99060" y="243840"/>
                </a:lnTo>
                <a:lnTo>
                  <a:pt x="0" y="236220"/>
                </a:lnTo>
                <a:lnTo>
                  <a:pt x="15240" y="15240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49" tIns="38234" rIns="76449" bIns="3823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60" name="Полилиния 259"/>
          <p:cNvSpPr/>
          <p:nvPr/>
        </p:nvSpPr>
        <p:spPr>
          <a:xfrm>
            <a:off x="4667565" y="2495801"/>
            <a:ext cx="1304018" cy="1253802"/>
          </a:xfrm>
          <a:custGeom>
            <a:avLst/>
            <a:gdLst>
              <a:gd name="connsiteX0" fmla="*/ 0 w 1653540"/>
              <a:gd name="connsiteY0" fmla="*/ 716280 h 1691640"/>
              <a:gd name="connsiteX1" fmla="*/ 99060 w 1653540"/>
              <a:gd name="connsiteY1" fmla="*/ 655320 h 1691640"/>
              <a:gd name="connsiteX2" fmla="*/ 152400 w 1653540"/>
              <a:gd name="connsiteY2" fmla="*/ 586740 h 1691640"/>
              <a:gd name="connsiteX3" fmla="*/ 152400 w 1653540"/>
              <a:gd name="connsiteY3" fmla="*/ 586740 h 1691640"/>
              <a:gd name="connsiteX4" fmla="*/ 289560 w 1653540"/>
              <a:gd name="connsiteY4" fmla="*/ 502920 h 1691640"/>
              <a:gd name="connsiteX5" fmla="*/ 289560 w 1653540"/>
              <a:gd name="connsiteY5" fmla="*/ 502920 h 1691640"/>
              <a:gd name="connsiteX6" fmla="*/ 335280 w 1653540"/>
              <a:gd name="connsiteY6" fmla="*/ 457200 h 1691640"/>
              <a:gd name="connsiteX7" fmla="*/ 320040 w 1653540"/>
              <a:gd name="connsiteY7" fmla="*/ 365760 h 1691640"/>
              <a:gd name="connsiteX8" fmla="*/ 320040 w 1653540"/>
              <a:gd name="connsiteY8" fmla="*/ 365760 h 1691640"/>
              <a:gd name="connsiteX9" fmla="*/ 411480 w 1653540"/>
              <a:gd name="connsiteY9" fmla="*/ 342900 h 1691640"/>
              <a:gd name="connsiteX10" fmla="*/ 434340 w 1653540"/>
              <a:gd name="connsiteY10" fmla="*/ 381000 h 1691640"/>
              <a:gd name="connsiteX11" fmla="*/ 571500 w 1653540"/>
              <a:gd name="connsiteY11" fmla="*/ 350520 h 1691640"/>
              <a:gd name="connsiteX12" fmla="*/ 571500 w 1653540"/>
              <a:gd name="connsiteY12" fmla="*/ 350520 h 1691640"/>
              <a:gd name="connsiteX13" fmla="*/ 594360 w 1653540"/>
              <a:gd name="connsiteY13" fmla="*/ 198120 h 1691640"/>
              <a:gd name="connsiteX14" fmla="*/ 556260 w 1653540"/>
              <a:gd name="connsiteY14" fmla="*/ 167640 h 1691640"/>
              <a:gd name="connsiteX15" fmla="*/ 609600 w 1653540"/>
              <a:gd name="connsiteY15" fmla="*/ 137160 h 1691640"/>
              <a:gd name="connsiteX16" fmla="*/ 723900 w 1653540"/>
              <a:gd name="connsiteY16" fmla="*/ 160020 h 1691640"/>
              <a:gd name="connsiteX17" fmla="*/ 807720 w 1653540"/>
              <a:gd name="connsiteY17" fmla="*/ 160020 h 1691640"/>
              <a:gd name="connsiteX18" fmla="*/ 853440 w 1653540"/>
              <a:gd name="connsiteY18" fmla="*/ 152400 h 1691640"/>
              <a:gd name="connsiteX19" fmla="*/ 853440 w 1653540"/>
              <a:gd name="connsiteY19" fmla="*/ 129540 h 1691640"/>
              <a:gd name="connsiteX20" fmla="*/ 899160 w 1653540"/>
              <a:gd name="connsiteY20" fmla="*/ 121920 h 1691640"/>
              <a:gd name="connsiteX21" fmla="*/ 944880 w 1653540"/>
              <a:gd name="connsiteY21" fmla="*/ 45720 h 1691640"/>
              <a:gd name="connsiteX22" fmla="*/ 944880 w 1653540"/>
              <a:gd name="connsiteY22" fmla="*/ 0 h 1691640"/>
              <a:gd name="connsiteX23" fmla="*/ 1051560 w 1653540"/>
              <a:gd name="connsiteY23" fmla="*/ 15240 h 1691640"/>
              <a:gd name="connsiteX24" fmla="*/ 1112520 w 1653540"/>
              <a:gd name="connsiteY24" fmla="*/ 22860 h 1691640"/>
              <a:gd name="connsiteX25" fmla="*/ 1165860 w 1653540"/>
              <a:gd name="connsiteY25" fmla="*/ 30480 h 1691640"/>
              <a:gd name="connsiteX26" fmla="*/ 1234440 w 1653540"/>
              <a:gd name="connsiteY26" fmla="*/ 129540 h 1691640"/>
              <a:gd name="connsiteX27" fmla="*/ 1363980 w 1653540"/>
              <a:gd name="connsiteY27" fmla="*/ 205740 h 1691640"/>
              <a:gd name="connsiteX28" fmla="*/ 1379220 w 1653540"/>
              <a:gd name="connsiteY28" fmla="*/ 213360 h 1691640"/>
              <a:gd name="connsiteX29" fmla="*/ 1447800 w 1653540"/>
              <a:gd name="connsiteY29" fmla="*/ 365760 h 1691640"/>
              <a:gd name="connsiteX30" fmla="*/ 1463040 w 1653540"/>
              <a:gd name="connsiteY30" fmla="*/ 441960 h 1691640"/>
              <a:gd name="connsiteX31" fmla="*/ 1432560 w 1653540"/>
              <a:gd name="connsiteY31" fmla="*/ 502920 h 1691640"/>
              <a:gd name="connsiteX32" fmla="*/ 1432560 w 1653540"/>
              <a:gd name="connsiteY32" fmla="*/ 548640 h 1691640"/>
              <a:gd name="connsiteX33" fmla="*/ 1447800 w 1653540"/>
              <a:gd name="connsiteY33" fmla="*/ 662940 h 1691640"/>
              <a:gd name="connsiteX34" fmla="*/ 1424940 w 1653540"/>
              <a:gd name="connsiteY34" fmla="*/ 739140 h 1691640"/>
              <a:gd name="connsiteX35" fmla="*/ 1417320 w 1653540"/>
              <a:gd name="connsiteY35" fmla="*/ 792480 h 1691640"/>
              <a:gd name="connsiteX36" fmla="*/ 1447800 w 1653540"/>
              <a:gd name="connsiteY36" fmla="*/ 838200 h 1691640"/>
              <a:gd name="connsiteX37" fmla="*/ 1371600 w 1653540"/>
              <a:gd name="connsiteY37" fmla="*/ 937260 h 1691640"/>
              <a:gd name="connsiteX38" fmla="*/ 1386840 w 1653540"/>
              <a:gd name="connsiteY38" fmla="*/ 1066800 h 1691640"/>
              <a:gd name="connsiteX39" fmla="*/ 1455420 w 1653540"/>
              <a:gd name="connsiteY39" fmla="*/ 1104900 h 1691640"/>
              <a:gd name="connsiteX40" fmla="*/ 1447800 w 1653540"/>
              <a:gd name="connsiteY40" fmla="*/ 1158240 h 1691640"/>
              <a:gd name="connsiteX41" fmla="*/ 1470660 w 1653540"/>
              <a:gd name="connsiteY41" fmla="*/ 1219200 h 1691640"/>
              <a:gd name="connsiteX42" fmla="*/ 1501140 w 1653540"/>
              <a:gd name="connsiteY42" fmla="*/ 1257300 h 1691640"/>
              <a:gd name="connsiteX43" fmla="*/ 1562100 w 1653540"/>
              <a:gd name="connsiteY43" fmla="*/ 1287780 h 1691640"/>
              <a:gd name="connsiteX44" fmla="*/ 1653540 w 1653540"/>
              <a:gd name="connsiteY44" fmla="*/ 1318260 h 1691640"/>
              <a:gd name="connsiteX45" fmla="*/ 1653540 w 1653540"/>
              <a:gd name="connsiteY45" fmla="*/ 1318260 h 1691640"/>
              <a:gd name="connsiteX46" fmla="*/ 1592580 w 1653540"/>
              <a:gd name="connsiteY46" fmla="*/ 1402080 h 1691640"/>
              <a:gd name="connsiteX47" fmla="*/ 1615440 w 1653540"/>
              <a:gd name="connsiteY47" fmla="*/ 1485900 h 1691640"/>
              <a:gd name="connsiteX48" fmla="*/ 1546860 w 1653540"/>
              <a:gd name="connsiteY48" fmla="*/ 1501140 h 1691640"/>
              <a:gd name="connsiteX49" fmla="*/ 1478280 w 1653540"/>
              <a:gd name="connsiteY49" fmla="*/ 1539240 h 1691640"/>
              <a:gd name="connsiteX50" fmla="*/ 1409700 w 1653540"/>
              <a:gd name="connsiteY50" fmla="*/ 1562100 h 1691640"/>
              <a:gd name="connsiteX51" fmla="*/ 1356360 w 1653540"/>
              <a:gd name="connsiteY51" fmla="*/ 1623060 h 1691640"/>
              <a:gd name="connsiteX52" fmla="*/ 1211580 w 1653540"/>
              <a:gd name="connsiteY52" fmla="*/ 1638300 h 1691640"/>
              <a:gd name="connsiteX53" fmla="*/ 1211580 w 1653540"/>
              <a:gd name="connsiteY53" fmla="*/ 1638300 h 1691640"/>
              <a:gd name="connsiteX54" fmla="*/ 1135380 w 1653540"/>
              <a:gd name="connsiteY54" fmla="*/ 1623060 h 1691640"/>
              <a:gd name="connsiteX55" fmla="*/ 1066800 w 1653540"/>
              <a:gd name="connsiteY55" fmla="*/ 1691640 h 1691640"/>
              <a:gd name="connsiteX56" fmla="*/ 1036320 w 1653540"/>
              <a:gd name="connsiteY56" fmla="*/ 1691640 h 1691640"/>
              <a:gd name="connsiteX57" fmla="*/ 967740 w 1653540"/>
              <a:gd name="connsiteY57" fmla="*/ 1661160 h 1691640"/>
              <a:gd name="connsiteX58" fmla="*/ 853440 w 1653540"/>
              <a:gd name="connsiteY58" fmla="*/ 1653540 h 1691640"/>
              <a:gd name="connsiteX59" fmla="*/ 800100 w 1653540"/>
              <a:gd name="connsiteY59" fmla="*/ 1638300 h 1691640"/>
              <a:gd name="connsiteX60" fmla="*/ 678180 w 1653540"/>
              <a:gd name="connsiteY60" fmla="*/ 1638300 h 1691640"/>
              <a:gd name="connsiteX61" fmla="*/ 624840 w 1653540"/>
              <a:gd name="connsiteY61" fmla="*/ 1600200 h 1691640"/>
              <a:gd name="connsiteX62" fmla="*/ 518160 w 1653540"/>
              <a:gd name="connsiteY62" fmla="*/ 1577340 h 1691640"/>
              <a:gd name="connsiteX63" fmla="*/ 403860 w 1653540"/>
              <a:gd name="connsiteY63" fmla="*/ 1554480 h 1691640"/>
              <a:gd name="connsiteX64" fmla="*/ 381000 w 1653540"/>
              <a:gd name="connsiteY64" fmla="*/ 1554480 h 1691640"/>
              <a:gd name="connsiteX65" fmla="*/ 381000 w 1653540"/>
              <a:gd name="connsiteY65" fmla="*/ 1455420 h 1691640"/>
              <a:gd name="connsiteX66" fmla="*/ 342900 w 1653540"/>
              <a:gd name="connsiteY66" fmla="*/ 1379220 h 1691640"/>
              <a:gd name="connsiteX67" fmla="*/ 365760 w 1653540"/>
              <a:gd name="connsiteY67" fmla="*/ 1287780 h 1691640"/>
              <a:gd name="connsiteX68" fmla="*/ 304800 w 1653540"/>
              <a:gd name="connsiteY68" fmla="*/ 1249680 h 1691640"/>
              <a:gd name="connsiteX69" fmla="*/ 320040 w 1653540"/>
              <a:gd name="connsiteY69" fmla="*/ 1173480 h 1691640"/>
              <a:gd name="connsiteX70" fmla="*/ 274320 w 1653540"/>
              <a:gd name="connsiteY70" fmla="*/ 1173480 h 1691640"/>
              <a:gd name="connsiteX71" fmla="*/ 274320 w 1653540"/>
              <a:gd name="connsiteY71" fmla="*/ 1173480 h 1691640"/>
              <a:gd name="connsiteX72" fmla="*/ 228600 w 1653540"/>
              <a:gd name="connsiteY72" fmla="*/ 1120140 h 1691640"/>
              <a:gd name="connsiteX73" fmla="*/ 259080 w 1653540"/>
              <a:gd name="connsiteY73" fmla="*/ 1104900 h 1691640"/>
              <a:gd name="connsiteX74" fmla="*/ 327660 w 1653540"/>
              <a:gd name="connsiteY74" fmla="*/ 1082040 h 1691640"/>
              <a:gd name="connsiteX75" fmla="*/ 327660 w 1653540"/>
              <a:gd name="connsiteY75" fmla="*/ 982980 h 1691640"/>
              <a:gd name="connsiteX76" fmla="*/ 274320 w 1653540"/>
              <a:gd name="connsiteY76" fmla="*/ 982980 h 1691640"/>
              <a:gd name="connsiteX77" fmla="*/ 297180 w 1653540"/>
              <a:gd name="connsiteY77" fmla="*/ 914400 h 1691640"/>
              <a:gd name="connsiteX78" fmla="*/ 228600 w 1653540"/>
              <a:gd name="connsiteY78" fmla="*/ 853440 h 1691640"/>
              <a:gd name="connsiteX79" fmla="*/ 137160 w 1653540"/>
              <a:gd name="connsiteY79" fmla="*/ 807720 h 1691640"/>
              <a:gd name="connsiteX80" fmla="*/ 0 w 1653540"/>
              <a:gd name="connsiteY80" fmla="*/ 71628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653540" h="1691640">
                <a:moveTo>
                  <a:pt x="0" y="716280"/>
                </a:moveTo>
                <a:lnTo>
                  <a:pt x="99060" y="655320"/>
                </a:lnTo>
                <a:lnTo>
                  <a:pt x="152400" y="586740"/>
                </a:lnTo>
                <a:lnTo>
                  <a:pt x="152400" y="586740"/>
                </a:lnTo>
                <a:lnTo>
                  <a:pt x="289560" y="502920"/>
                </a:lnTo>
                <a:lnTo>
                  <a:pt x="289560" y="502920"/>
                </a:lnTo>
                <a:lnTo>
                  <a:pt x="335280" y="457200"/>
                </a:lnTo>
                <a:lnTo>
                  <a:pt x="320040" y="365760"/>
                </a:lnTo>
                <a:lnTo>
                  <a:pt x="320040" y="365760"/>
                </a:lnTo>
                <a:lnTo>
                  <a:pt x="411480" y="342900"/>
                </a:lnTo>
                <a:lnTo>
                  <a:pt x="434340" y="381000"/>
                </a:lnTo>
                <a:lnTo>
                  <a:pt x="571500" y="350520"/>
                </a:lnTo>
                <a:lnTo>
                  <a:pt x="571500" y="350520"/>
                </a:lnTo>
                <a:lnTo>
                  <a:pt x="594360" y="198120"/>
                </a:lnTo>
                <a:lnTo>
                  <a:pt x="556260" y="167640"/>
                </a:lnTo>
                <a:lnTo>
                  <a:pt x="609600" y="137160"/>
                </a:lnTo>
                <a:lnTo>
                  <a:pt x="723900" y="160020"/>
                </a:lnTo>
                <a:lnTo>
                  <a:pt x="807720" y="160020"/>
                </a:lnTo>
                <a:lnTo>
                  <a:pt x="853440" y="152400"/>
                </a:lnTo>
                <a:lnTo>
                  <a:pt x="853440" y="129540"/>
                </a:lnTo>
                <a:lnTo>
                  <a:pt x="899160" y="121920"/>
                </a:lnTo>
                <a:lnTo>
                  <a:pt x="944880" y="45720"/>
                </a:lnTo>
                <a:lnTo>
                  <a:pt x="944880" y="0"/>
                </a:lnTo>
                <a:lnTo>
                  <a:pt x="1051560" y="15240"/>
                </a:lnTo>
                <a:lnTo>
                  <a:pt x="1112520" y="22860"/>
                </a:lnTo>
                <a:lnTo>
                  <a:pt x="1165860" y="30480"/>
                </a:lnTo>
                <a:lnTo>
                  <a:pt x="1234440" y="129540"/>
                </a:lnTo>
                <a:lnTo>
                  <a:pt x="1363980" y="205740"/>
                </a:lnTo>
                <a:lnTo>
                  <a:pt x="1379220" y="213360"/>
                </a:lnTo>
                <a:lnTo>
                  <a:pt x="1447800" y="365760"/>
                </a:lnTo>
                <a:lnTo>
                  <a:pt x="1463040" y="441960"/>
                </a:lnTo>
                <a:lnTo>
                  <a:pt x="1432560" y="502920"/>
                </a:lnTo>
                <a:lnTo>
                  <a:pt x="1432560" y="548640"/>
                </a:lnTo>
                <a:lnTo>
                  <a:pt x="1447800" y="662940"/>
                </a:lnTo>
                <a:lnTo>
                  <a:pt x="1424940" y="739140"/>
                </a:lnTo>
                <a:lnTo>
                  <a:pt x="1417320" y="792480"/>
                </a:lnTo>
                <a:lnTo>
                  <a:pt x="1447800" y="838200"/>
                </a:lnTo>
                <a:lnTo>
                  <a:pt x="1371600" y="937260"/>
                </a:lnTo>
                <a:lnTo>
                  <a:pt x="1386840" y="1066800"/>
                </a:lnTo>
                <a:lnTo>
                  <a:pt x="1455420" y="1104900"/>
                </a:lnTo>
                <a:lnTo>
                  <a:pt x="1447800" y="1158240"/>
                </a:lnTo>
                <a:lnTo>
                  <a:pt x="1470660" y="1219200"/>
                </a:lnTo>
                <a:lnTo>
                  <a:pt x="1501140" y="1257300"/>
                </a:lnTo>
                <a:lnTo>
                  <a:pt x="1562100" y="1287780"/>
                </a:lnTo>
                <a:lnTo>
                  <a:pt x="1653540" y="1318260"/>
                </a:lnTo>
                <a:lnTo>
                  <a:pt x="1653540" y="1318260"/>
                </a:lnTo>
                <a:lnTo>
                  <a:pt x="1592580" y="1402080"/>
                </a:lnTo>
                <a:lnTo>
                  <a:pt x="1615440" y="1485900"/>
                </a:lnTo>
                <a:lnTo>
                  <a:pt x="1546860" y="1501140"/>
                </a:lnTo>
                <a:lnTo>
                  <a:pt x="1478280" y="1539240"/>
                </a:lnTo>
                <a:lnTo>
                  <a:pt x="1409700" y="1562100"/>
                </a:lnTo>
                <a:lnTo>
                  <a:pt x="1356360" y="1623060"/>
                </a:lnTo>
                <a:lnTo>
                  <a:pt x="1211580" y="1638300"/>
                </a:lnTo>
                <a:lnTo>
                  <a:pt x="1211580" y="1638300"/>
                </a:lnTo>
                <a:lnTo>
                  <a:pt x="1135380" y="1623060"/>
                </a:lnTo>
                <a:lnTo>
                  <a:pt x="1066800" y="1691640"/>
                </a:lnTo>
                <a:lnTo>
                  <a:pt x="1036320" y="1691640"/>
                </a:lnTo>
                <a:lnTo>
                  <a:pt x="967740" y="1661160"/>
                </a:lnTo>
                <a:lnTo>
                  <a:pt x="853440" y="1653540"/>
                </a:lnTo>
                <a:lnTo>
                  <a:pt x="800100" y="1638300"/>
                </a:lnTo>
                <a:lnTo>
                  <a:pt x="678180" y="1638300"/>
                </a:lnTo>
                <a:lnTo>
                  <a:pt x="624840" y="1600200"/>
                </a:lnTo>
                <a:lnTo>
                  <a:pt x="518160" y="1577340"/>
                </a:lnTo>
                <a:lnTo>
                  <a:pt x="403860" y="1554480"/>
                </a:lnTo>
                <a:lnTo>
                  <a:pt x="381000" y="1554480"/>
                </a:lnTo>
                <a:lnTo>
                  <a:pt x="381000" y="1455420"/>
                </a:lnTo>
                <a:lnTo>
                  <a:pt x="342900" y="1379220"/>
                </a:lnTo>
                <a:lnTo>
                  <a:pt x="365760" y="1287780"/>
                </a:lnTo>
                <a:lnTo>
                  <a:pt x="304800" y="1249680"/>
                </a:lnTo>
                <a:lnTo>
                  <a:pt x="320040" y="1173480"/>
                </a:lnTo>
                <a:lnTo>
                  <a:pt x="274320" y="1173480"/>
                </a:lnTo>
                <a:lnTo>
                  <a:pt x="274320" y="1173480"/>
                </a:lnTo>
                <a:lnTo>
                  <a:pt x="228600" y="1120140"/>
                </a:lnTo>
                <a:lnTo>
                  <a:pt x="259080" y="1104900"/>
                </a:lnTo>
                <a:lnTo>
                  <a:pt x="327660" y="1082040"/>
                </a:lnTo>
                <a:lnTo>
                  <a:pt x="327660" y="982980"/>
                </a:lnTo>
                <a:lnTo>
                  <a:pt x="274320" y="982980"/>
                </a:lnTo>
                <a:lnTo>
                  <a:pt x="297180" y="914400"/>
                </a:lnTo>
                <a:lnTo>
                  <a:pt x="228600" y="853440"/>
                </a:lnTo>
                <a:lnTo>
                  <a:pt x="137160" y="807720"/>
                </a:lnTo>
                <a:lnTo>
                  <a:pt x="0" y="71628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3748145" y="1296232"/>
            <a:ext cx="847311" cy="886699"/>
          </a:xfrm>
          <a:custGeom>
            <a:avLst/>
            <a:gdLst>
              <a:gd name="connsiteX0" fmla="*/ 784860 w 1074420"/>
              <a:gd name="connsiteY0" fmla="*/ 1074420 h 1196340"/>
              <a:gd name="connsiteX1" fmla="*/ 952500 w 1074420"/>
              <a:gd name="connsiteY1" fmla="*/ 1051560 h 1196340"/>
              <a:gd name="connsiteX2" fmla="*/ 1013460 w 1074420"/>
              <a:gd name="connsiteY2" fmla="*/ 937260 h 1196340"/>
              <a:gd name="connsiteX3" fmla="*/ 1074420 w 1074420"/>
              <a:gd name="connsiteY3" fmla="*/ 822960 h 1196340"/>
              <a:gd name="connsiteX4" fmla="*/ 1074420 w 1074420"/>
              <a:gd name="connsiteY4" fmla="*/ 822960 h 1196340"/>
              <a:gd name="connsiteX5" fmla="*/ 1074420 w 1074420"/>
              <a:gd name="connsiteY5" fmla="*/ 662940 h 1196340"/>
              <a:gd name="connsiteX6" fmla="*/ 1028700 w 1074420"/>
              <a:gd name="connsiteY6" fmla="*/ 563880 h 1196340"/>
              <a:gd name="connsiteX7" fmla="*/ 1013460 w 1074420"/>
              <a:gd name="connsiteY7" fmla="*/ 495300 h 1196340"/>
              <a:gd name="connsiteX8" fmla="*/ 1051560 w 1074420"/>
              <a:gd name="connsiteY8" fmla="*/ 441960 h 1196340"/>
              <a:gd name="connsiteX9" fmla="*/ 929640 w 1074420"/>
              <a:gd name="connsiteY9" fmla="*/ 365760 h 1196340"/>
              <a:gd name="connsiteX10" fmla="*/ 937260 w 1074420"/>
              <a:gd name="connsiteY10" fmla="*/ 297180 h 1196340"/>
              <a:gd name="connsiteX11" fmla="*/ 975360 w 1074420"/>
              <a:gd name="connsiteY11" fmla="*/ 205740 h 1196340"/>
              <a:gd name="connsiteX12" fmla="*/ 975360 w 1074420"/>
              <a:gd name="connsiteY12" fmla="*/ 167640 h 1196340"/>
              <a:gd name="connsiteX13" fmla="*/ 944880 w 1074420"/>
              <a:gd name="connsiteY13" fmla="*/ 160020 h 1196340"/>
              <a:gd name="connsiteX14" fmla="*/ 922020 w 1074420"/>
              <a:gd name="connsiteY14" fmla="*/ 205740 h 1196340"/>
              <a:gd name="connsiteX15" fmla="*/ 876300 w 1074420"/>
              <a:gd name="connsiteY15" fmla="*/ 228600 h 1196340"/>
              <a:gd name="connsiteX16" fmla="*/ 861060 w 1074420"/>
              <a:gd name="connsiteY16" fmla="*/ 190500 h 1196340"/>
              <a:gd name="connsiteX17" fmla="*/ 861060 w 1074420"/>
              <a:gd name="connsiteY17" fmla="*/ 137160 h 1196340"/>
              <a:gd name="connsiteX18" fmla="*/ 769620 w 1074420"/>
              <a:gd name="connsiteY18" fmla="*/ 22860 h 1196340"/>
              <a:gd name="connsiteX19" fmla="*/ 746760 w 1074420"/>
              <a:gd name="connsiteY19" fmla="*/ 0 h 1196340"/>
              <a:gd name="connsiteX20" fmla="*/ 693420 w 1074420"/>
              <a:gd name="connsiteY20" fmla="*/ 0 h 1196340"/>
              <a:gd name="connsiteX21" fmla="*/ 701040 w 1074420"/>
              <a:gd name="connsiteY21" fmla="*/ 30480 h 1196340"/>
              <a:gd name="connsiteX22" fmla="*/ 701040 w 1074420"/>
              <a:gd name="connsiteY22" fmla="*/ 76200 h 1196340"/>
              <a:gd name="connsiteX23" fmla="*/ 701040 w 1074420"/>
              <a:gd name="connsiteY23" fmla="*/ 99060 h 1196340"/>
              <a:gd name="connsiteX24" fmla="*/ 624840 w 1074420"/>
              <a:gd name="connsiteY24" fmla="*/ 83820 h 1196340"/>
              <a:gd name="connsiteX25" fmla="*/ 586740 w 1074420"/>
              <a:gd name="connsiteY25" fmla="*/ 83820 h 1196340"/>
              <a:gd name="connsiteX26" fmla="*/ 556260 w 1074420"/>
              <a:gd name="connsiteY26" fmla="*/ 53340 h 1196340"/>
              <a:gd name="connsiteX27" fmla="*/ 525780 w 1074420"/>
              <a:gd name="connsiteY27" fmla="*/ 38100 h 1196340"/>
              <a:gd name="connsiteX28" fmla="*/ 495300 w 1074420"/>
              <a:gd name="connsiteY28" fmla="*/ 38100 h 1196340"/>
              <a:gd name="connsiteX29" fmla="*/ 472440 w 1074420"/>
              <a:gd name="connsiteY29" fmla="*/ 53340 h 1196340"/>
              <a:gd name="connsiteX30" fmla="*/ 426720 w 1074420"/>
              <a:gd name="connsiteY30" fmla="*/ 99060 h 1196340"/>
              <a:gd name="connsiteX31" fmla="*/ 419100 w 1074420"/>
              <a:gd name="connsiteY31" fmla="*/ 137160 h 1196340"/>
              <a:gd name="connsiteX32" fmla="*/ 419100 w 1074420"/>
              <a:gd name="connsiteY32" fmla="*/ 137160 h 1196340"/>
              <a:gd name="connsiteX33" fmla="*/ 312420 w 1074420"/>
              <a:gd name="connsiteY33" fmla="*/ 144780 h 1196340"/>
              <a:gd name="connsiteX34" fmla="*/ 251460 w 1074420"/>
              <a:gd name="connsiteY34" fmla="*/ 144780 h 1196340"/>
              <a:gd name="connsiteX35" fmla="*/ 251460 w 1074420"/>
              <a:gd name="connsiteY35" fmla="*/ 182880 h 1196340"/>
              <a:gd name="connsiteX36" fmla="*/ 251460 w 1074420"/>
              <a:gd name="connsiteY36" fmla="*/ 182880 h 1196340"/>
              <a:gd name="connsiteX37" fmla="*/ 403860 w 1074420"/>
              <a:gd name="connsiteY37" fmla="*/ 205740 h 1196340"/>
              <a:gd name="connsiteX38" fmla="*/ 487680 w 1074420"/>
              <a:gd name="connsiteY38" fmla="*/ 236220 h 1196340"/>
              <a:gd name="connsiteX39" fmla="*/ 487680 w 1074420"/>
              <a:gd name="connsiteY39" fmla="*/ 236220 h 1196340"/>
              <a:gd name="connsiteX40" fmla="*/ 396240 w 1074420"/>
              <a:gd name="connsiteY40" fmla="*/ 396240 h 1196340"/>
              <a:gd name="connsiteX41" fmla="*/ 358140 w 1074420"/>
              <a:gd name="connsiteY41" fmla="*/ 411480 h 1196340"/>
              <a:gd name="connsiteX42" fmla="*/ 281940 w 1074420"/>
              <a:gd name="connsiteY42" fmla="*/ 457200 h 1196340"/>
              <a:gd name="connsiteX43" fmla="*/ 220980 w 1074420"/>
              <a:gd name="connsiteY43" fmla="*/ 518160 h 1196340"/>
              <a:gd name="connsiteX44" fmla="*/ 220980 w 1074420"/>
              <a:gd name="connsiteY44" fmla="*/ 518160 h 1196340"/>
              <a:gd name="connsiteX45" fmla="*/ 220980 w 1074420"/>
              <a:gd name="connsiteY45" fmla="*/ 601980 h 1196340"/>
              <a:gd name="connsiteX46" fmla="*/ 266700 w 1074420"/>
              <a:gd name="connsiteY46" fmla="*/ 640080 h 1196340"/>
              <a:gd name="connsiteX47" fmla="*/ 297180 w 1074420"/>
              <a:gd name="connsiteY47" fmla="*/ 655320 h 1196340"/>
              <a:gd name="connsiteX48" fmla="*/ 297180 w 1074420"/>
              <a:gd name="connsiteY48" fmla="*/ 655320 h 1196340"/>
              <a:gd name="connsiteX49" fmla="*/ 304800 w 1074420"/>
              <a:gd name="connsiteY49" fmla="*/ 723900 h 1196340"/>
              <a:gd name="connsiteX50" fmla="*/ 266700 w 1074420"/>
              <a:gd name="connsiteY50" fmla="*/ 731520 h 1196340"/>
              <a:gd name="connsiteX51" fmla="*/ 243840 w 1074420"/>
              <a:gd name="connsiteY51" fmla="*/ 746760 h 1196340"/>
              <a:gd name="connsiteX52" fmla="*/ 228600 w 1074420"/>
              <a:gd name="connsiteY52" fmla="*/ 853440 h 1196340"/>
              <a:gd name="connsiteX53" fmla="*/ 205740 w 1074420"/>
              <a:gd name="connsiteY53" fmla="*/ 906780 h 1196340"/>
              <a:gd name="connsiteX54" fmla="*/ 152400 w 1074420"/>
              <a:gd name="connsiteY54" fmla="*/ 899160 h 1196340"/>
              <a:gd name="connsiteX55" fmla="*/ 99060 w 1074420"/>
              <a:gd name="connsiteY55" fmla="*/ 883920 h 1196340"/>
              <a:gd name="connsiteX56" fmla="*/ 38100 w 1074420"/>
              <a:gd name="connsiteY56" fmla="*/ 891540 h 1196340"/>
              <a:gd name="connsiteX57" fmla="*/ 0 w 1074420"/>
              <a:gd name="connsiteY57" fmla="*/ 929640 h 1196340"/>
              <a:gd name="connsiteX58" fmla="*/ 0 w 1074420"/>
              <a:gd name="connsiteY58" fmla="*/ 952500 h 1196340"/>
              <a:gd name="connsiteX59" fmla="*/ 45720 w 1074420"/>
              <a:gd name="connsiteY59" fmla="*/ 960120 h 1196340"/>
              <a:gd name="connsiteX60" fmla="*/ 45720 w 1074420"/>
              <a:gd name="connsiteY60" fmla="*/ 960120 h 1196340"/>
              <a:gd name="connsiteX61" fmla="*/ 121920 w 1074420"/>
              <a:gd name="connsiteY61" fmla="*/ 922020 h 1196340"/>
              <a:gd name="connsiteX62" fmla="*/ 152400 w 1074420"/>
              <a:gd name="connsiteY62" fmla="*/ 960120 h 1196340"/>
              <a:gd name="connsiteX63" fmla="*/ 152400 w 1074420"/>
              <a:gd name="connsiteY63" fmla="*/ 960120 h 1196340"/>
              <a:gd name="connsiteX64" fmla="*/ 198120 w 1074420"/>
              <a:gd name="connsiteY64" fmla="*/ 998220 h 1196340"/>
              <a:gd name="connsiteX65" fmla="*/ 198120 w 1074420"/>
              <a:gd name="connsiteY65" fmla="*/ 998220 h 1196340"/>
              <a:gd name="connsiteX66" fmla="*/ 228600 w 1074420"/>
              <a:gd name="connsiteY66" fmla="*/ 1059180 h 1196340"/>
              <a:gd name="connsiteX67" fmla="*/ 312420 w 1074420"/>
              <a:gd name="connsiteY67" fmla="*/ 1059180 h 1196340"/>
              <a:gd name="connsiteX68" fmla="*/ 365760 w 1074420"/>
              <a:gd name="connsiteY68" fmla="*/ 1059180 h 1196340"/>
              <a:gd name="connsiteX69" fmla="*/ 365760 w 1074420"/>
              <a:gd name="connsiteY69" fmla="*/ 1082040 h 1196340"/>
              <a:gd name="connsiteX70" fmla="*/ 365760 w 1074420"/>
              <a:gd name="connsiteY70" fmla="*/ 1127760 h 1196340"/>
              <a:gd name="connsiteX71" fmla="*/ 365760 w 1074420"/>
              <a:gd name="connsiteY71" fmla="*/ 1127760 h 1196340"/>
              <a:gd name="connsiteX72" fmla="*/ 449580 w 1074420"/>
              <a:gd name="connsiteY72" fmla="*/ 1165860 h 1196340"/>
              <a:gd name="connsiteX73" fmla="*/ 518160 w 1074420"/>
              <a:gd name="connsiteY73" fmla="*/ 1165860 h 1196340"/>
              <a:gd name="connsiteX74" fmla="*/ 518160 w 1074420"/>
              <a:gd name="connsiteY74" fmla="*/ 1165860 h 1196340"/>
              <a:gd name="connsiteX75" fmla="*/ 586740 w 1074420"/>
              <a:gd name="connsiteY75" fmla="*/ 1196340 h 1196340"/>
              <a:gd name="connsiteX76" fmla="*/ 586740 w 1074420"/>
              <a:gd name="connsiteY76" fmla="*/ 1196340 h 1196340"/>
              <a:gd name="connsiteX77" fmla="*/ 647700 w 1074420"/>
              <a:gd name="connsiteY77" fmla="*/ 1150620 h 1196340"/>
              <a:gd name="connsiteX78" fmla="*/ 685800 w 1074420"/>
              <a:gd name="connsiteY78" fmla="*/ 1143000 h 1196340"/>
              <a:gd name="connsiteX79" fmla="*/ 685800 w 1074420"/>
              <a:gd name="connsiteY79" fmla="*/ 1143000 h 1196340"/>
              <a:gd name="connsiteX80" fmla="*/ 784860 w 1074420"/>
              <a:gd name="connsiteY80" fmla="*/ 1074420 h 119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074420" h="1196340">
                <a:moveTo>
                  <a:pt x="784860" y="1074420"/>
                </a:moveTo>
                <a:lnTo>
                  <a:pt x="952500" y="1051560"/>
                </a:lnTo>
                <a:lnTo>
                  <a:pt x="1013460" y="937260"/>
                </a:lnTo>
                <a:lnTo>
                  <a:pt x="1074420" y="822960"/>
                </a:lnTo>
                <a:lnTo>
                  <a:pt x="1074420" y="822960"/>
                </a:lnTo>
                <a:lnTo>
                  <a:pt x="1074420" y="662940"/>
                </a:lnTo>
                <a:lnTo>
                  <a:pt x="1028700" y="563880"/>
                </a:lnTo>
                <a:lnTo>
                  <a:pt x="1013460" y="495300"/>
                </a:lnTo>
                <a:lnTo>
                  <a:pt x="1051560" y="441960"/>
                </a:lnTo>
                <a:lnTo>
                  <a:pt x="929640" y="365760"/>
                </a:lnTo>
                <a:lnTo>
                  <a:pt x="937260" y="297180"/>
                </a:lnTo>
                <a:lnTo>
                  <a:pt x="975360" y="205740"/>
                </a:lnTo>
                <a:lnTo>
                  <a:pt x="975360" y="167640"/>
                </a:lnTo>
                <a:lnTo>
                  <a:pt x="944880" y="160020"/>
                </a:lnTo>
                <a:lnTo>
                  <a:pt x="922020" y="205740"/>
                </a:lnTo>
                <a:lnTo>
                  <a:pt x="876300" y="228600"/>
                </a:lnTo>
                <a:lnTo>
                  <a:pt x="861060" y="190500"/>
                </a:lnTo>
                <a:lnTo>
                  <a:pt x="861060" y="137160"/>
                </a:lnTo>
                <a:lnTo>
                  <a:pt x="769620" y="22860"/>
                </a:lnTo>
                <a:lnTo>
                  <a:pt x="746760" y="0"/>
                </a:lnTo>
                <a:lnTo>
                  <a:pt x="693420" y="0"/>
                </a:lnTo>
                <a:lnTo>
                  <a:pt x="701040" y="30480"/>
                </a:lnTo>
                <a:lnTo>
                  <a:pt x="701040" y="76200"/>
                </a:lnTo>
                <a:lnTo>
                  <a:pt x="701040" y="99060"/>
                </a:lnTo>
                <a:lnTo>
                  <a:pt x="624840" y="83820"/>
                </a:lnTo>
                <a:lnTo>
                  <a:pt x="586740" y="83820"/>
                </a:lnTo>
                <a:lnTo>
                  <a:pt x="556260" y="53340"/>
                </a:lnTo>
                <a:lnTo>
                  <a:pt x="525780" y="38100"/>
                </a:lnTo>
                <a:lnTo>
                  <a:pt x="495300" y="38100"/>
                </a:lnTo>
                <a:lnTo>
                  <a:pt x="472440" y="53340"/>
                </a:lnTo>
                <a:lnTo>
                  <a:pt x="426720" y="99060"/>
                </a:lnTo>
                <a:lnTo>
                  <a:pt x="419100" y="137160"/>
                </a:lnTo>
                <a:lnTo>
                  <a:pt x="419100" y="137160"/>
                </a:lnTo>
                <a:lnTo>
                  <a:pt x="312420" y="144780"/>
                </a:lnTo>
                <a:lnTo>
                  <a:pt x="251460" y="144780"/>
                </a:lnTo>
                <a:lnTo>
                  <a:pt x="251460" y="182880"/>
                </a:lnTo>
                <a:lnTo>
                  <a:pt x="251460" y="182880"/>
                </a:lnTo>
                <a:lnTo>
                  <a:pt x="403860" y="205740"/>
                </a:lnTo>
                <a:lnTo>
                  <a:pt x="487680" y="236220"/>
                </a:lnTo>
                <a:lnTo>
                  <a:pt x="487680" y="236220"/>
                </a:lnTo>
                <a:lnTo>
                  <a:pt x="396240" y="396240"/>
                </a:lnTo>
                <a:lnTo>
                  <a:pt x="358140" y="411480"/>
                </a:lnTo>
                <a:lnTo>
                  <a:pt x="281940" y="457200"/>
                </a:lnTo>
                <a:lnTo>
                  <a:pt x="220980" y="518160"/>
                </a:lnTo>
                <a:lnTo>
                  <a:pt x="220980" y="518160"/>
                </a:lnTo>
                <a:lnTo>
                  <a:pt x="220980" y="601980"/>
                </a:lnTo>
                <a:lnTo>
                  <a:pt x="266700" y="640080"/>
                </a:lnTo>
                <a:lnTo>
                  <a:pt x="297180" y="655320"/>
                </a:lnTo>
                <a:lnTo>
                  <a:pt x="297180" y="655320"/>
                </a:lnTo>
                <a:lnTo>
                  <a:pt x="304800" y="723900"/>
                </a:lnTo>
                <a:lnTo>
                  <a:pt x="266700" y="731520"/>
                </a:lnTo>
                <a:lnTo>
                  <a:pt x="243840" y="746760"/>
                </a:lnTo>
                <a:lnTo>
                  <a:pt x="228600" y="853440"/>
                </a:lnTo>
                <a:lnTo>
                  <a:pt x="205740" y="906780"/>
                </a:lnTo>
                <a:lnTo>
                  <a:pt x="152400" y="899160"/>
                </a:lnTo>
                <a:lnTo>
                  <a:pt x="99060" y="883920"/>
                </a:lnTo>
                <a:lnTo>
                  <a:pt x="38100" y="891540"/>
                </a:lnTo>
                <a:lnTo>
                  <a:pt x="0" y="929640"/>
                </a:lnTo>
                <a:lnTo>
                  <a:pt x="0" y="952500"/>
                </a:lnTo>
                <a:lnTo>
                  <a:pt x="45720" y="960120"/>
                </a:lnTo>
                <a:lnTo>
                  <a:pt x="45720" y="960120"/>
                </a:lnTo>
                <a:lnTo>
                  <a:pt x="121920" y="922020"/>
                </a:lnTo>
                <a:lnTo>
                  <a:pt x="152400" y="960120"/>
                </a:lnTo>
                <a:lnTo>
                  <a:pt x="152400" y="960120"/>
                </a:lnTo>
                <a:lnTo>
                  <a:pt x="198120" y="998220"/>
                </a:lnTo>
                <a:lnTo>
                  <a:pt x="198120" y="998220"/>
                </a:lnTo>
                <a:lnTo>
                  <a:pt x="228600" y="1059180"/>
                </a:lnTo>
                <a:lnTo>
                  <a:pt x="312420" y="1059180"/>
                </a:lnTo>
                <a:lnTo>
                  <a:pt x="365760" y="1059180"/>
                </a:lnTo>
                <a:lnTo>
                  <a:pt x="365760" y="1082040"/>
                </a:lnTo>
                <a:lnTo>
                  <a:pt x="365760" y="1127760"/>
                </a:lnTo>
                <a:lnTo>
                  <a:pt x="365760" y="1127760"/>
                </a:lnTo>
                <a:lnTo>
                  <a:pt x="449580" y="1165860"/>
                </a:lnTo>
                <a:lnTo>
                  <a:pt x="518160" y="1165860"/>
                </a:lnTo>
                <a:lnTo>
                  <a:pt x="518160" y="1165860"/>
                </a:lnTo>
                <a:lnTo>
                  <a:pt x="586740" y="1196340"/>
                </a:lnTo>
                <a:lnTo>
                  <a:pt x="586740" y="1196340"/>
                </a:lnTo>
                <a:lnTo>
                  <a:pt x="647700" y="1150620"/>
                </a:lnTo>
                <a:lnTo>
                  <a:pt x="685800" y="1143000"/>
                </a:lnTo>
                <a:lnTo>
                  <a:pt x="685800" y="1143000"/>
                </a:lnTo>
                <a:lnTo>
                  <a:pt x="784860" y="107442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5767354" y="2681573"/>
            <a:ext cx="1183831" cy="768094"/>
          </a:xfrm>
          <a:custGeom>
            <a:avLst/>
            <a:gdLst>
              <a:gd name="connsiteX0" fmla="*/ 53340 w 1501140"/>
              <a:gd name="connsiteY0" fmla="*/ 106680 h 1036320"/>
              <a:gd name="connsiteX1" fmla="*/ 76200 w 1501140"/>
              <a:gd name="connsiteY1" fmla="*/ 175260 h 1036320"/>
              <a:gd name="connsiteX2" fmla="*/ 53340 w 1501140"/>
              <a:gd name="connsiteY2" fmla="*/ 228600 h 1036320"/>
              <a:gd name="connsiteX3" fmla="*/ 60960 w 1501140"/>
              <a:gd name="connsiteY3" fmla="*/ 304800 h 1036320"/>
              <a:gd name="connsiteX4" fmla="*/ 60960 w 1501140"/>
              <a:gd name="connsiteY4" fmla="*/ 388620 h 1036320"/>
              <a:gd name="connsiteX5" fmla="*/ 60960 w 1501140"/>
              <a:gd name="connsiteY5" fmla="*/ 388620 h 1036320"/>
              <a:gd name="connsiteX6" fmla="*/ 30480 w 1501140"/>
              <a:gd name="connsiteY6" fmla="*/ 502920 h 1036320"/>
              <a:gd name="connsiteX7" fmla="*/ 38100 w 1501140"/>
              <a:gd name="connsiteY7" fmla="*/ 548640 h 1036320"/>
              <a:gd name="connsiteX8" fmla="*/ 38100 w 1501140"/>
              <a:gd name="connsiteY8" fmla="*/ 548640 h 1036320"/>
              <a:gd name="connsiteX9" fmla="*/ 0 w 1501140"/>
              <a:gd name="connsiteY9" fmla="*/ 655320 h 1036320"/>
              <a:gd name="connsiteX10" fmla="*/ 0 w 1501140"/>
              <a:gd name="connsiteY10" fmla="*/ 655320 h 1036320"/>
              <a:gd name="connsiteX11" fmla="*/ 15240 w 1501140"/>
              <a:gd name="connsiteY11" fmla="*/ 762000 h 1036320"/>
              <a:gd name="connsiteX12" fmla="*/ 30480 w 1501140"/>
              <a:gd name="connsiteY12" fmla="*/ 815340 h 1036320"/>
              <a:gd name="connsiteX13" fmla="*/ 30480 w 1501140"/>
              <a:gd name="connsiteY13" fmla="*/ 815340 h 1036320"/>
              <a:gd name="connsiteX14" fmla="*/ 76200 w 1501140"/>
              <a:gd name="connsiteY14" fmla="*/ 876300 h 1036320"/>
              <a:gd name="connsiteX15" fmla="*/ 76200 w 1501140"/>
              <a:gd name="connsiteY15" fmla="*/ 876300 h 1036320"/>
              <a:gd name="connsiteX16" fmla="*/ 76200 w 1501140"/>
              <a:gd name="connsiteY16" fmla="*/ 952500 h 1036320"/>
              <a:gd name="connsiteX17" fmla="*/ 106680 w 1501140"/>
              <a:gd name="connsiteY17" fmla="*/ 998220 h 1036320"/>
              <a:gd name="connsiteX18" fmla="*/ 175260 w 1501140"/>
              <a:gd name="connsiteY18" fmla="*/ 1036320 h 1036320"/>
              <a:gd name="connsiteX19" fmla="*/ 175260 w 1501140"/>
              <a:gd name="connsiteY19" fmla="*/ 1036320 h 1036320"/>
              <a:gd name="connsiteX20" fmla="*/ 228600 w 1501140"/>
              <a:gd name="connsiteY20" fmla="*/ 1005840 h 1036320"/>
              <a:gd name="connsiteX21" fmla="*/ 243840 w 1501140"/>
              <a:gd name="connsiteY21" fmla="*/ 1036320 h 1036320"/>
              <a:gd name="connsiteX22" fmla="*/ 266700 w 1501140"/>
              <a:gd name="connsiteY22" fmla="*/ 1005840 h 1036320"/>
              <a:gd name="connsiteX23" fmla="*/ 266700 w 1501140"/>
              <a:gd name="connsiteY23" fmla="*/ 1005840 h 1036320"/>
              <a:gd name="connsiteX24" fmla="*/ 335280 w 1501140"/>
              <a:gd name="connsiteY24" fmla="*/ 990600 h 1036320"/>
              <a:gd name="connsiteX25" fmla="*/ 388620 w 1501140"/>
              <a:gd name="connsiteY25" fmla="*/ 990600 h 1036320"/>
              <a:gd name="connsiteX26" fmla="*/ 464820 w 1501140"/>
              <a:gd name="connsiteY26" fmla="*/ 998220 h 1036320"/>
              <a:gd name="connsiteX27" fmla="*/ 464820 w 1501140"/>
              <a:gd name="connsiteY27" fmla="*/ 929640 h 1036320"/>
              <a:gd name="connsiteX28" fmla="*/ 449580 w 1501140"/>
              <a:gd name="connsiteY28" fmla="*/ 899160 h 1036320"/>
              <a:gd name="connsiteX29" fmla="*/ 480060 w 1501140"/>
              <a:gd name="connsiteY29" fmla="*/ 830580 h 1036320"/>
              <a:gd name="connsiteX30" fmla="*/ 502920 w 1501140"/>
              <a:gd name="connsiteY30" fmla="*/ 807720 h 1036320"/>
              <a:gd name="connsiteX31" fmla="*/ 533400 w 1501140"/>
              <a:gd name="connsiteY31" fmla="*/ 739140 h 1036320"/>
              <a:gd name="connsiteX32" fmla="*/ 571500 w 1501140"/>
              <a:gd name="connsiteY32" fmla="*/ 716280 h 1036320"/>
              <a:gd name="connsiteX33" fmla="*/ 662940 w 1501140"/>
              <a:gd name="connsiteY33" fmla="*/ 723900 h 1036320"/>
              <a:gd name="connsiteX34" fmla="*/ 739140 w 1501140"/>
              <a:gd name="connsiteY34" fmla="*/ 731520 h 1036320"/>
              <a:gd name="connsiteX35" fmla="*/ 822960 w 1501140"/>
              <a:gd name="connsiteY35" fmla="*/ 678180 h 1036320"/>
              <a:gd name="connsiteX36" fmla="*/ 876300 w 1501140"/>
              <a:gd name="connsiteY36" fmla="*/ 655320 h 1036320"/>
              <a:gd name="connsiteX37" fmla="*/ 906780 w 1501140"/>
              <a:gd name="connsiteY37" fmla="*/ 640080 h 1036320"/>
              <a:gd name="connsiteX38" fmla="*/ 914400 w 1501140"/>
              <a:gd name="connsiteY38" fmla="*/ 617220 h 1036320"/>
              <a:gd name="connsiteX39" fmla="*/ 952500 w 1501140"/>
              <a:gd name="connsiteY39" fmla="*/ 617220 h 1036320"/>
              <a:gd name="connsiteX40" fmla="*/ 975360 w 1501140"/>
              <a:gd name="connsiteY40" fmla="*/ 647700 h 1036320"/>
              <a:gd name="connsiteX41" fmla="*/ 1021080 w 1501140"/>
              <a:gd name="connsiteY41" fmla="*/ 647700 h 1036320"/>
              <a:gd name="connsiteX42" fmla="*/ 1089660 w 1501140"/>
              <a:gd name="connsiteY42" fmla="*/ 685800 h 1036320"/>
              <a:gd name="connsiteX43" fmla="*/ 1112520 w 1501140"/>
              <a:gd name="connsiteY43" fmla="*/ 723900 h 1036320"/>
              <a:gd name="connsiteX44" fmla="*/ 1249680 w 1501140"/>
              <a:gd name="connsiteY44" fmla="*/ 708660 h 1036320"/>
              <a:gd name="connsiteX45" fmla="*/ 1249680 w 1501140"/>
              <a:gd name="connsiteY45" fmla="*/ 708660 h 1036320"/>
              <a:gd name="connsiteX46" fmla="*/ 1402080 w 1501140"/>
              <a:gd name="connsiteY46" fmla="*/ 693420 h 1036320"/>
              <a:gd name="connsiteX47" fmla="*/ 1424940 w 1501140"/>
              <a:gd name="connsiteY47" fmla="*/ 678180 h 1036320"/>
              <a:gd name="connsiteX48" fmla="*/ 1493520 w 1501140"/>
              <a:gd name="connsiteY48" fmla="*/ 617220 h 1036320"/>
              <a:gd name="connsiteX49" fmla="*/ 1501140 w 1501140"/>
              <a:gd name="connsiteY49" fmla="*/ 525780 h 1036320"/>
              <a:gd name="connsiteX50" fmla="*/ 1501140 w 1501140"/>
              <a:gd name="connsiteY50" fmla="*/ 480060 h 1036320"/>
              <a:gd name="connsiteX51" fmla="*/ 1432560 w 1501140"/>
              <a:gd name="connsiteY51" fmla="*/ 449580 h 1036320"/>
              <a:gd name="connsiteX52" fmla="*/ 1325880 w 1501140"/>
              <a:gd name="connsiteY52" fmla="*/ 441960 h 1036320"/>
              <a:gd name="connsiteX53" fmla="*/ 1295400 w 1501140"/>
              <a:gd name="connsiteY53" fmla="*/ 342900 h 1036320"/>
              <a:gd name="connsiteX54" fmla="*/ 1188720 w 1501140"/>
              <a:gd name="connsiteY54" fmla="*/ 304800 h 1036320"/>
              <a:gd name="connsiteX55" fmla="*/ 1150620 w 1501140"/>
              <a:gd name="connsiteY55" fmla="*/ 220980 h 1036320"/>
              <a:gd name="connsiteX56" fmla="*/ 1059180 w 1501140"/>
              <a:gd name="connsiteY56" fmla="*/ 182880 h 1036320"/>
              <a:gd name="connsiteX57" fmla="*/ 1005840 w 1501140"/>
              <a:gd name="connsiteY57" fmla="*/ 152400 h 1036320"/>
              <a:gd name="connsiteX58" fmla="*/ 982980 w 1501140"/>
              <a:gd name="connsiteY58" fmla="*/ 129540 h 1036320"/>
              <a:gd name="connsiteX59" fmla="*/ 876300 w 1501140"/>
              <a:gd name="connsiteY59" fmla="*/ 129540 h 1036320"/>
              <a:gd name="connsiteX60" fmla="*/ 853440 w 1501140"/>
              <a:gd name="connsiteY60" fmla="*/ 129540 h 1036320"/>
              <a:gd name="connsiteX61" fmla="*/ 830580 w 1501140"/>
              <a:gd name="connsiteY61" fmla="*/ 106680 h 1036320"/>
              <a:gd name="connsiteX62" fmla="*/ 769620 w 1501140"/>
              <a:gd name="connsiteY62" fmla="*/ 91440 h 1036320"/>
              <a:gd name="connsiteX63" fmla="*/ 769620 w 1501140"/>
              <a:gd name="connsiteY63" fmla="*/ 91440 h 1036320"/>
              <a:gd name="connsiteX64" fmla="*/ 708660 w 1501140"/>
              <a:gd name="connsiteY64" fmla="*/ 182880 h 1036320"/>
              <a:gd name="connsiteX65" fmla="*/ 670560 w 1501140"/>
              <a:gd name="connsiteY65" fmla="*/ 243840 h 1036320"/>
              <a:gd name="connsiteX66" fmla="*/ 632460 w 1501140"/>
              <a:gd name="connsiteY66" fmla="*/ 243840 h 1036320"/>
              <a:gd name="connsiteX67" fmla="*/ 609600 w 1501140"/>
              <a:gd name="connsiteY67" fmla="*/ 228600 h 1036320"/>
              <a:gd name="connsiteX68" fmla="*/ 632460 w 1501140"/>
              <a:gd name="connsiteY68" fmla="*/ 114300 h 1036320"/>
              <a:gd name="connsiteX69" fmla="*/ 609600 w 1501140"/>
              <a:gd name="connsiteY69" fmla="*/ 83820 h 1036320"/>
              <a:gd name="connsiteX70" fmla="*/ 609600 w 1501140"/>
              <a:gd name="connsiteY70" fmla="*/ 83820 h 1036320"/>
              <a:gd name="connsiteX71" fmla="*/ 586740 w 1501140"/>
              <a:gd name="connsiteY71" fmla="*/ 0 h 1036320"/>
              <a:gd name="connsiteX72" fmla="*/ 556260 w 1501140"/>
              <a:gd name="connsiteY72" fmla="*/ 0 h 1036320"/>
              <a:gd name="connsiteX73" fmla="*/ 556260 w 1501140"/>
              <a:gd name="connsiteY73" fmla="*/ 0 h 1036320"/>
              <a:gd name="connsiteX74" fmla="*/ 525780 w 1501140"/>
              <a:gd name="connsiteY74" fmla="*/ 91440 h 1036320"/>
              <a:gd name="connsiteX75" fmla="*/ 525780 w 1501140"/>
              <a:gd name="connsiteY75" fmla="*/ 91440 h 1036320"/>
              <a:gd name="connsiteX76" fmla="*/ 472440 w 1501140"/>
              <a:gd name="connsiteY76" fmla="*/ 106680 h 1036320"/>
              <a:gd name="connsiteX77" fmla="*/ 464820 w 1501140"/>
              <a:gd name="connsiteY77" fmla="*/ 76200 h 1036320"/>
              <a:gd name="connsiteX78" fmla="*/ 449580 w 1501140"/>
              <a:gd name="connsiteY78" fmla="*/ 53340 h 1036320"/>
              <a:gd name="connsiteX79" fmla="*/ 434340 w 1501140"/>
              <a:gd name="connsiteY79" fmla="*/ 38100 h 1036320"/>
              <a:gd name="connsiteX80" fmla="*/ 403860 w 1501140"/>
              <a:gd name="connsiteY80" fmla="*/ 38100 h 1036320"/>
              <a:gd name="connsiteX81" fmla="*/ 335280 w 1501140"/>
              <a:gd name="connsiteY81" fmla="*/ 68580 h 1036320"/>
              <a:gd name="connsiteX82" fmla="*/ 274320 w 1501140"/>
              <a:gd name="connsiteY82" fmla="*/ 53340 h 1036320"/>
              <a:gd name="connsiteX83" fmla="*/ 228600 w 1501140"/>
              <a:gd name="connsiteY83" fmla="*/ 91440 h 1036320"/>
              <a:gd name="connsiteX84" fmla="*/ 137160 w 1501140"/>
              <a:gd name="connsiteY84" fmla="*/ 91440 h 1036320"/>
              <a:gd name="connsiteX85" fmla="*/ 53340 w 1501140"/>
              <a:gd name="connsiteY85" fmla="*/ 106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501140" h="1036320">
                <a:moveTo>
                  <a:pt x="53340" y="106680"/>
                </a:moveTo>
                <a:lnTo>
                  <a:pt x="76200" y="175260"/>
                </a:lnTo>
                <a:lnTo>
                  <a:pt x="53340" y="228600"/>
                </a:lnTo>
                <a:lnTo>
                  <a:pt x="60960" y="304800"/>
                </a:lnTo>
                <a:lnTo>
                  <a:pt x="60960" y="388620"/>
                </a:lnTo>
                <a:lnTo>
                  <a:pt x="60960" y="388620"/>
                </a:lnTo>
                <a:lnTo>
                  <a:pt x="30480" y="502920"/>
                </a:lnTo>
                <a:lnTo>
                  <a:pt x="38100" y="548640"/>
                </a:lnTo>
                <a:lnTo>
                  <a:pt x="38100" y="548640"/>
                </a:lnTo>
                <a:lnTo>
                  <a:pt x="0" y="655320"/>
                </a:lnTo>
                <a:lnTo>
                  <a:pt x="0" y="655320"/>
                </a:lnTo>
                <a:lnTo>
                  <a:pt x="15240" y="762000"/>
                </a:lnTo>
                <a:lnTo>
                  <a:pt x="30480" y="815340"/>
                </a:lnTo>
                <a:lnTo>
                  <a:pt x="30480" y="815340"/>
                </a:lnTo>
                <a:lnTo>
                  <a:pt x="76200" y="876300"/>
                </a:lnTo>
                <a:lnTo>
                  <a:pt x="76200" y="876300"/>
                </a:lnTo>
                <a:lnTo>
                  <a:pt x="76200" y="952500"/>
                </a:lnTo>
                <a:lnTo>
                  <a:pt x="106680" y="998220"/>
                </a:lnTo>
                <a:lnTo>
                  <a:pt x="175260" y="1036320"/>
                </a:lnTo>
                <a:lnTo>
                  <a:pt x="175260" y="1036320"/>
                </a:lnTo>
                <a:lnTo>
                  <a:pt x="228600" y="1005840"/>
                </a:lnTo>
                <a:lnTo>
                  <a:pt x="243840" y="1036320"/>
                </a:lnTo>
                <a:lnTo>
                  <a:pt x="266700" y="1005840"/>
                </a:lnTo>
                <a:lnTo>
                  <a:pt x="266700" y="1005840"/>
                </a:lnTo>
                <a:lnTo>
                  <a:pt x="335280" y="990600"/>
                </a:lnTo>
                <a:lnTo>
                  <a:pt x="388620" y="990600"/>
                </a:lnTo>
                <a:lnTo>
                  <a:pt x="464820" y="998220"/>
                </a:lnTo>
                <a:lnTo>
                  <a:pt x="464820" y="929640"/>
                </a:lnTo>
                <a:lnTo>
                  <a:pt x="449580" y="899160"/>
                </a:lnTo>
                <a:lnTo>
                  <a:pt x="480060" y="830580"/>
                </a:lnTo>
                <a:lnTo>
                  <a:pt x="502920" y="807720"/>
                </a:lnTo>
                <a:lnTo>
                  <a:pt x="533400" y="739140"/>
                </a:lnTo>
                <a:lnTo>
                  <a:pt x="571500" y="716280"/>
                </a:lnTo>
                <a:lnTo>
                  <a:pt x="662940" y="723900"/>
                </a:lnTo>
                <a:lnTo>
                  <a:pt x="739140" y="731520"/>
                </a:lnTo>
                <a:lnTo>
                  <a:pt x="822960" y="678180"/>
                </a:lnTo>
                <a:lnTo>
                  <a:pt x="876300" y="655320"/>
                </a:lnTo>
                <a:lnTo>
                  <a:pt x="906780" y="640080"/>
                </a:lnTo>
                <a:lnTo>
                  <a:pt x="914400" y="617220"/>
                </a:lnTo>
                <a:lnTo>
                  <a:pt x="952500" y="617220"/>
                </a:lnTo>
                <a:lnTo>
                  <a:pt x="975360" y="647700"/>
                </a:lnTo>
                <a:lnTo>
                  <a:pt x="1021080" y="647700"/>
                </a:lnTo>
                <a:lnTo>
                  <a:pt x="1089660" y="685800"/>
                </a:lnTo>
                <a:lnTo>
                  <a:pt x="1112520" y="723900"/>
                </a:lnTo>
                <a:lnTo>
                  <a:pt x="1249680" y="708660"/>
                </a:lnTo>
                <a:lnTo>
                  <a:pt x="1249680" y="708660"/>
                </a:lnTo>
                <a:lnTo>
                  <a:pt x="1402080" y="693420"/>
                </a:lnTo>
                <a:lnTo>
                  <a:pt x="1424940" y="678180"/>
                </a:lnTo>
                <a:lnTo>
                  <a:pt x="1493520" y="617220"/>
                </a:lnTo>
                <a:lnTo>
                  <a:pt x="1501140" y="525780"/>
                </a:lnTo>
                <a:lnTo>
                  <a:pt x="1501140" y="480060"/>
                </a:lnTo>
                <a:lnTo>
                  <a:pt x="1432560" y="449580"/>
                </a:lnTo>
                <a:lnTo>
                  <a:pt x="1325880" y="441960"/>
                </a:lnTo>
                <a:lnTo>
                  <a:pt x="1295400" y="342900"/>
                </a:lnTo>
                <a:lnTo>
                  <a:pt x="1188720" y="304800"/>
                </a:lnTo>
                <a:lnTo>
                  <a:pt x="1150620" y="220980"/>
                </a:lnTo>
                <a:lnTo>
                  <a:pt x="1059180" y="182880"/>
                </a:lnTo>
                <a:lnTo>
                  <a:pt x="1005840" y="152400"/>
                </a:lnTo>
                <a:lnTo>
                  <a:pt x="982980" y="129540"/>
                </a:lnTo>
                <a:lnTo>
                  <a:pt x="876300" y="129540"/>
                </a:lnTo>
                <a:lnTo>
                  <a:pt x="853440" y="129540"/>
                </a:lnTo>
                <a:lnTo>
                  <a:pt x="830580" y="106680"/>
                </a:lnTo>
                <a:lnTo>
                  <a:pt x="769620" y="91440"/>
                </a:lnTo>
                <a:lnTo>
                  <a:pt x="769620" y="91440"/>
                </a:lnTo>
                <a:lnTo>
                  <a:pt x="708660" y="182880"/>
                </a:lnTo>
                <a:lnTo>
                  <a:pt x="670560" y="243840"/>
                </a:lnTo>
                <a:lnTo>
                  <a:pt x="632460" y="243840"/>
                </a:lnTo>
                <a:lnTo>
                  <a:pt x="609600" y="228600"/>
                </a:lnTo>
                <a:lnTo>
                  <a:pt x="632460" y="114300"/>
                </a:lnTo>
                <a:lnTo>
                  <a:pt x="609600" y="83820"/>
                </a:lnTo>
                <a:lnTo>
                  <a:pt x="609600" y="83820"/>
                </a:lnTo>
                <a:lnTo>
                  <a:pt x="586740" y="0"/>
                </a:lnTo>
                <a:lnTo>
                  <a:pt x="556260" y="0"/>
                </a:lnTo>
                <a:lnTo>
                  <a:pt x="556260" y="0"/>
                </a:lnTo>
                <a:lnTo>
                  <a:pt x="525780" y="91440"/>
                </a:lnTo>
                <a:lnTo>
                  <a:pt x="525780" y="91440"/>
                </a:lnTo>
                <a:lnTo>
                  <a:pt x="472440" y="106680"/>
                </a:lnTo>
                <a:lnTo>
                  <a:pt x="464820" y="76200"/>
                </a:lnTo>
                <a:lnTo>
                  <a:pt x="449580" y="53340"/>
                </a:lnTo>
                <a:lnTo>
                  <a:pt x="434340" y="38100"/>
                </a:lnTo>
                <a:lnTo>
                  <a:pt x="403860" y="38100"/>
                </a:lnTo>
                <a:lnTo>
                  <a:pt x="335280" y="68580"/>
                </a:lnTo>
                <a:lnTo>
                  <a:pt x="274320" y="53340"/>
                </a:lnTo>
                <a:lnTo>
                  <a:pt x="228600" y="91440"/>
                </a:lnTo>
                <a:lnTo>
                  <a:pt x="137160" y="91440"/>
                </a:lnTo>
                <a:lnTo>
                  <a:pt x="53340" y="10668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рямоугольник 262"/>
          <p:cNvSpPr/>
          <p:nvPr/>
        </p:nvSpPr>
        <p:spPr>
          <a:xfrm>
            <a:off x="7504136" y="1673605"/>
            <a:ext cx="71119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Агрыз</a:t>
            </a:r>
          </a:p>
        </p:txBody>
      </p:sp>
      <p:sp>
        <p:nvSpPr>
          <p:cNvPr id="264" name="Прямоугольник 263"/>
          <p:cNvSpPr/>
          <p:nvPr/>
        </p:nvSpPr>
        <p:spPr>
          <a:xfrm>
            <a:off x="4840298" y="2765011"/>
            <a:ext cx="779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Мамадыш</a:t>
            </a:r>
          </a:p>
        </p:txBody>
      </p:sp>
      <p:sp>
        <p:nvSpPr>
          <p:cNvPr id="265" name="Прямоугольник 264"/>
          <p:cNvSpPr/>
          <p:nvPr/>
        </p:nvSpPr>
        <p:spPr>
          <a:xfrm>
            <a:off x="8499477" y="3111879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Актаныш</a:t>
            </a:r>
          </a:p>
        </p:txBody>
      </p:sp>
      <p:sp>
        <p:nvSpPr>
          <p:cNvPr id="266" name="Прямоугольник 265"/>
          <p:cNvSpPr/>
          <p:nvPr/>
        </p:nvSpPr>
        <p:spPr>
          <a:xfrm>
            <a:off x="7591433" y="3218241"/>
            <a:ext cx="12477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Мензелинск</a:t>
            </a:r>
          </a:p>
        </p:txBody>
      </p:sp>
      <p:sp>
        <p:nvSpPr>
          <p:cNvPr id="267" name="Прямоугольник 266"/>
          <p:cNvSpPr/>
          <p:nvPr/>
        </p:nvSpPr>
        <p:spPr>
          <a:xfrm>
            <a:off x="6637339" y="2549110"/>
            <a:ext cx="8128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Менделеевск</a:t>
            </a:r>
          </a:p>
        </p:txBody>
      </p:sp>
      <p:sp>
        <p:nvSpPr>
          <p:cNvPr id="268" name="Прямоугольник 267"/>
          <p:cNvSpPr/>
          <p:nvPr/>
        </p:nvSpPr>
        <p:spPr>
          <a:xfrm>
            <a:off x="4470432" y="2049049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Кукмор</a:t>
            </a:r>
          </a:p>
        </p:txBody>
      </p:sp>
      <p:sp>
        <p:nvSpPr>
          <p:cNvPr id="269" name="Прямоугольник 268"/>
          <p:cNvSpPr/>
          <p:nvPr/>
        </p:nvSpPr>
        <p:spPr>
          <a:xfrm>
            <a:off x="3867161" y="1587083"/>
            <a:ext cx="6889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Балтаси</a:t>
            </a:r>
          </a:p>
        </p:txBody>
      </p:sp>
      <p:sp>
        <p:nvSpPr>
          <p:cNvPr id="270" name="Прямоугольник 269"/>
          <p:cNvSpPr/>
          <p:nvPr/>
        </p:nvSpPr>
        <p:spPr>
          <a:xfrm>
            <a:off x="2674942" y="1889503"/>
            <a:ext cx="7937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1938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Большая. Атня</a:t>
            </a:r>
          </a:p>
        </p:txBody>
      </p:sp>
      <p:sp>
        <p:nvSpPr>
          <p:cNvPr id="271" name="Полилиния 270"/>
          <p:cNvSpPr/>
          <p:nvPr/>
        </p:nvSpPr>
        <p:spPr>
          <a:xfrm>
            <a:off x="7443951" y="4242122"/>
            <a:ext cx="1249935" cy="999653"/>
          </a:xfrm>
          <a:custGeom>
            <a:avLst/>
            <a:gdLst>
              <a:gd name="connsiteX0" fmla="*/ 784860 w 1584960"/>
              <a:gd name="connsiteY0" fmla="*/ 129540 h 1348740"/>
              <a:gd name="connsiteX1" fmla="*/ 838200 w 1584960"/>
              <a:gd name="connsiteY1" fmla="*/ 228600 h 1348740"/>
              <a:gd name="connsiteX2" fmla="*/ 982980 w 1584960"/>
              <a:gd name="connsiteY2" fmla="*/ 220980 h 1348740"/>
              <a:gd name="connsiteX3" fmla="*/ 990600 w 1584960"/>
              <a:gd name="connsiteY3" fmla="*/ 266700 h 1348740"/>
              <a:gd name="connsiteX4" fmla="*/ 990600 w 1584960"/>
              <a:gd name="connsiteY4" fmla="*/ 320040 h 1348740"/>
              <a:gd name="connsiteX5" fmla="*/ 1005840 w 1584960"/>
              <a:gd name="connsiteY5" fmla="*/ 342900 h 1348740"/>
              <a:gd name="connsiteX6" fmla="*/ 1005840 w 1584960"/>
              <a:gd name="connsiteY6" fmla="*/ 342900 h 1348740"/>
              <a:gd name="connsiteX7" fmla="*/ 1043940 w 1584960"/>
              <a:gd name="connsiteY7" fmla="*/ 480060 h 1348740"/>
              <a:gd name="connsiteX8" fmla="*/ 1135380 w 1584960"/>
              <a:gd name="connsiteY8" fmla="*/ 457200 h 1348740"/>
              <a:gd name="connsiteX9" fmla="*/ 1188720 w 1584960"/>
              <a:gd name="connsiteY9" fmla="*/ 487680 h 1348740"/>
              <a:gd name="connsiteX10" fmla="*/ 1295400 w 1584960"/>
              <a:gd name="connsiteY10" fmla="*/ 563880 h 1348740"/>
              <a:gd name="connsiteX11" fmla="*/ 1325880 w 1584960"/>
              <a:gd name="connsiteY11" fmla="*/ 594360 h 1348740"/>
              <a:gd name="connsiteX12" fmla="*/ 1310640 w 1584960"/>
              <a:gd name="connsiteY12" fmla="*/ 647700 h 1348740"/>
              <a:gd name="connsiteX13" fmla="*/ 1371600 w 1584960"/>
              <a:gd name="connsiteY13" fmla="*/ 693420 h 1348740"/>
              <a:gd name="connsiteX14" fmla="*/ 1379220 w 1584960"/>
              <a:gd name="connsiteY14" fmla="*/ 716280 h 1348740"/>
              <a:gd name="connsiteX15" fmla="*/ 1363980 w 1584960"/>
              <a:gd name="connsiteY15" fmla="*/ 754380 h 1348740"/>
              <a:gd name="connsiteX16" fmla="*/ 1447800 w 1584960"/>
              <a:gd name="connsiteY16" fmla="*/ 853440 h 1348740"/>
              <a:gd name="connsiteX17" fmla="*/ 1531620 w 1584960"/>
              <a:gd name="connsiteY17" fmla="*/ 815340 h 1348740"/>
              <a:gd name="connsiteX18" fmla="*/ 1562100 w 1584960"/>
              <a:gd name="connsiteY18" fmla="*/ 777240 h 1348740"/>
              <a:gd name="connsiteX19" fmla="*/ 1584960 w 1584960"/>
              <a:gd name="connsiteY19" fmla="*/ 822960 h 1348740"/>
              <a:gd name="connsiteX20" fmla="*/ 1562100 w 1584960"/>
              <a:gd name="connsiteY20" fmla="*/ 876300 h 1348740"/>
              <a:gd name="connsiteX21" fmla="*/ 1539240 w 1584960"/>
              <a:gd name="connsiteY21" fmla="*/ 944880 h 1348740"/>
              <a:gd name="connsiteX22" fmla="*/ 1478280 w 1584960"/>
              <a:gd name="connsiteY22" fmla="*/ 967740 h 1348740"/>
              <a:gd name="connsiteX23" fmla="*/ 1249680 w 1584960"/>
              <a:gd name="connsiteY23" fmla="*/ 998220 h 1348740"/>
              <a:gd name="connsiteX24" fmla="*/ 1249680 w 1584960"/>
              <a:gd name="connsiteY24" fmla="*/ 1021080 h 1348740"/>
              <a:gd name="connsiteX25" fmla="*/ 1203960 w 1584960"/>
              <a:gd name="connsiteY25" fmla="*/ 1051560 h 1348740"/>
              <a:gd name="connsiteX26" fmla="*/ 1150620 w 1584960"/>
              <a:gd name="connsiteY26" fmla="*/ 1104900 h 1348740"/>
              <a:gd name="connsiteX27" fmla="*/ 1150620 w 1584960"/>
              <a:gd name="connsiteY27" fmla="*/ 1135380 h 1348740"/>
              <a:gd name="connsiteX28" fmla="*/ 1097280 w 1584960"/>
              <a:gd name="connsiteY28" fmla="*/ 1165860 h 1348740"/>
              <a:gd name="connsiteX29" fmla="*/ 1066800 w 1584960"/>
              <a:gd name="connsiteY29" fmla="*/ 1173480 h 1348740"/>
              <a:gd name="connsiteX30" fmla="*/ 998220 w 1584960"/>
              <a:gd name="connsiteY30" fmla="*/ 1173480 h 1348740"/>
              <a:gd name="connsiteX31" fmla="*/ 937260 w 1584960"/>
              <a:gd name="connsiteY31" fmla="*/ 1150620 h 1348740"/>
              <a:gd name="connsiteX32" fmla="*/ 868680 w 1584960"/>
              <a:gd name="connsiteY32" fmla="*/ 1150620 h 1348740"/>
              <a:gd name="connsiteX33" fmla="*/ 784860 w 1584960"/>
              <a:gd name="connsiteY33" fmla="*/ 1150620 h 1348740"/>
              <a:gd name="connsiteX34" fmla="*/ 784860 w 1584960"/>
              <a:gd name="connsiteY34" fmla="*/ 1150620 h 1348740"/>
              <a:gd name="connsiteX35" fmla="*/ 731520 w 1584960"/>
              <a:gd name="connsiteY35" fmla="*/ 1143000 h 1348740"/>
              <a:gd name="connsiteX36" fmla="*/ 701040 w 1584960"/>
              <a:gd name="connsiteY36" fmla="*/ 1150620 h 1348740"/>
              <a:gd name="connsiteX37" fmla="*/ 640080 w 1584960"/>
              <a:gd name="connsiteY37" fmla="*/ 1188720 h 1348740"/>
              <a:gd name="connsiteX38" fmla="*/ 502920 w 1584960"/>
              <a:gd name="connsiteY38" fmla="*/ 1203960 h 1348740"/>
              <a:gd name="connsiteX39" fmla="*/ 502920 w 1584960"/>
              <a:gd name="connsiteY39" fmla="*/ 1203960 h 1348740"/>
              <a:gd name="connsiteX40" fmla="*/ 472440 w 1584960"/>
              <a:gd name="connsiteY40" fmla="*/ 1150620 h 1348740"/>
              <a:gd name="connsiteX41" fmla="*/ 457200 w 1584960"/>
              <a:gd name="connsiteY41" fmla="*/ 1135380 h 1348740"/>
              <a:gd name="connsiteX42" fmla="*/ 457200 w 1584960"/>
              <a:gd name="connsiteY42" fmla="*/ 1135380 h 1348740"/>
              <a:gd name="connsiteX43" fmla="*/ 350520 w 1584960"/>
              <a:gd name="connsiteY43" fmla="*/ 1181100 h 1348740"/>
              <a:gd name="connsiteX44" fmla="*/ 304800 w 1584960"/>
              <a:gd name="connsiteY44" fmla="*/ 1249680 h 1348740"/>
              <a:gd name="connsiteX45" fmla="*/ 304800 w 1584960"/>
              <a:gd name="connsiteY45" fmla="*/ 1249680 h 1348740"/>
              <a:gd name="connsiteX46" fmla="*/ 243840 w 1584960"/>
              <a:gd name="connsiteY46" fmla="*/ 1303020 h 1348740"/>
              <a:gd name="connsiteX47" fmla="*/ 243840 w 1584960"/>
              <a:gd name="connsiteY47" fmla="*/ 1303020 h 1348740"/>
              <a:gd name="connsiteX48" fmla="*/ 198120 w 1584960"/>
              <a:gd name="connsiteY48" fmla="*/ 1348740 h 1348740"/>
              <a:gd name="connsiteX49" fmla="*/ 137160 w 1584960"/>
              <a:gd name="connsiteY49" fmla="*/ 1348740 h 1348740"/>
              <a:gd name="connsiteX50" fmla="*/ 99060 w 1584960"/>
              <a:gd name="connsiteY50" fmla="*/ 1341120 h 1348740"/>
              <a:gd name="connsiteX51" fmla="*/ 99060 w 1584960"/>
              <a:gd name="connsiteY51" fmla="*/ 1341120 h 1348740"/>
              <a:gd name="connsiteX52" fmla="*/ 99060 w 1584960"/>
              <a:gd name="connsiteY52" fmla="*/ 1341120 h 1348740"/>
              <a:gd name="connsiteX53" fmla="*/ 129540 w 1584960"/>
              <a:gd name="connsiteY53" fmla="*/ 1249680 h 1348740"/>
              <a:gd name="connsiteX54" fmla="*/ 121920 w 1584960"/>
              <a:gd name="connsiteY54" fmla="*/ 1203960 h 1348740"/>
              <a:gd name="connsiteX55" fmla="*/ 121920 w 1584960"/>
              <a:gd name="connsiteY55" fmla="*/ 1203960 h 1348740"/>
              <a:gd name="connsiteX56" fmla="*/ 60960 w 1584960"/>
              <a:gd name="connsiteY56" fmla="*/ 1127760 h 1348740"/>
              <a:gd name="connsiteX57" fmla="*/ 60960 w 1584960"/>
              <a:gd name="connsiteY57" fmla="*/ 1127760 h 1348740"/>
              <a:gd name="connsiteX58" fmla="*/ 22860 w 1584960"/>
              <a:gd name="connsiteY58" fmla="*/ 1028700 h 1348740"/>
              <a:gd name="connsiteX59" fmla="*/ 53340 w 1584960"/>
              <a:gd name="connsiteY59" fmla="*/ 1028700 h 1348740"/>
              <a:gd name="connsiteX60" fmla="*/ 60960 w 1584960"/>
              <a:gd name="connsiteY60" fmla="*/ 1005840 h 1348740"/>
              <a:gd name="connsiteX61" fmla="*/ 30480 w 1584960"/>
              <a:gd name="connsiteY61" fmla="*/ 1005840 h 1348740"/>
              <a:gd name="connsiteX62" fmla="*/ 45720 w 1584960"/>
              <a:gd name="connsiteY62" fmla="*/ 944880 h 1348740"/>
              <a:gd name="connsiteX63" fmla="*/ 45720 w 1584960"/>
              <a:gd name="connsiteY63" fmla="*/ 944880 h 1348740"/>
              <a:gd name="connsiteX64" fmla="*/ 83820 w 1584960"/>
              <a:gd name="connsiteY64" fmla="*/ 853440 h 1348740"/>
              <a:gd name="connsiteX65" fmla="*/ 83820 w 1584960"/>
              <a:gd name="connsiteY65" fmla="*/ 853440 h 1348740"/>
              <a:gd name="connsiteX66" fmla="*/ 15240 w 1584960"/>
              <a:gd name="connsiteY66" fmla="*/ 830580 h 1348740"/>
              <a:gd name="connsiteX67" fmla="*/ 15240 w 1584960"/>
              <a:gd name="connsiteY67" fmla="*/ 708660 h 1348740"/>
              <a:gd name="connsiteX68" fmla="*/ 15240 w 1584960"/>
              <a:gd name="connsiteY68" fmla="*/ 708660 h 1348740"/>
              <a:gd name="connsiteX69" fmla="*/ 0 w 1584960"/>
              <a:gd name="connsiteY69" fmla="*/ 647700 h 1348740"/>
              <a:gd name="connsiteX70" fmla="*/ 0 w 1584960"/>
              <a:gd name="connsiteY70" fmla="*/ 647700 h 1348740"/>
              <a:gd name="connsiteX71" fmla="*/ 0 w 1584960"/>
              <a:gd name="connsiteY71" fmla="*/ 556260 h 1348740"/>
              <a:gd name="connsiteX72" fmla="*/ 53340 w 1584960"/>
              <a:gd name="connsiteY72" fmla="*/ 472440 h 1348740"/>
              <a:gd name="connsiteX73" fmla="*/ 68580 w 1584960"/>
              <a:gd name="connsiteY73" fmla="*/ 426720 h 1348740"/>
              <a:gd name="connsiteX74" fmla="*/ 68580 w 1584960"/>
              <a:gd name="connsiteY74" fmla="*/ 426720 h 1348740"/>
              <a:gd name="connsiteX75" fmla="*/ 60960 w 1584960"/>
              <a:gd name="connsiteY75" fmla="*/ 373380 h 1348740"/>
              <a:gd name="connsiteX76" fmla="*/ 106680 w 1584960"/>
              <a:gd name="connsiteY76" fmla="*/ 289560 h 1348740"/>
              <a:gd name="connsiteX77" fmla="*/ 106680 w 1584960"/>
              <a:gd name="connsiteY77" fmla="*/ 289560 h 1348740"/>
              <a:gd name="connsiteX78" fmla="*/ 144780 w 1584960"/>
              <a:gd name="connsiteY78" fmla="*/ 198120 h 1348740"/>
              <a:gd name="connsiteX79" fmla="*/ 220980 w 1584960"/>
              <a:gd name="connsiteY79" fmla="*/ 129540 h 1348740"/>
              <a:gd name="connsiteX80" fmla="*/ 259080 w 1584960"/>
              <a:gd name="connsiteY80" fmla="*/ 99060 h 1348740"/>
              <a:gd name="connsiteX81" fmla="*/ 243840 w 1584960"/>
              <a:gd name="connsiteY81" fmla="*/ 99060 h 1348740"/>
              <a:gd name="connsiteX82" fmla="*/ 251460 w 1584960"/>
              <a:gd name="connsiteY82" fmla="*/ 38100 h 1348740"/>
              <a:gd name="connsiteX83" fmla="*/ 289560 w 1584960"/>
              <a:gd name="connsiteY83" fmla="*/ 38100 h 1348740"/>
              <a:gd name="connsiteX84" fmla="*/ 312420 w 1584960"/>
              <a:gd name="connsiteY84" fmla="*/ 68580 h 1348740"/>
              <a:gd name="connsiteX85" fmla="*/ 373380 w 1584960"/>
              <a:gd name="connsiteY85" fmla="*/ 83820 h 1348740"/>
              <a:gd name="connsiteX86" fmla="*/ 419100 w 1584960"/>
              <a:gd name="connsiteY86" fmla="*/ 83820 h 1348740"/>
              <a:gd name="connsiteX87" fmla="*/ 449580 w 1584960"/>
              <a:gd name="connsiteY87" fmla="*/ 22860 h 1348740"/>
              <a:gd name="connsiteX88" fmla="*/ 449580 w 1584960"/>
              <a:gd name="connsiteY88" fmla="*/ 22860 h 1348740"/>
              <a:gd name="connsiteX89" fmla="*/ 579120 w 1584960"/>
              <a:gd name="connsiteY89" fmla="*/ 7620 h 1348740"/>
              <a:gd name="connsiteX90" fmla="*/ 647700 w 1584960"/>
              <a:gd name="connsiteY90" fmla="*/ 0 h 1348740"/>
              <a:gd name="connsiteX91" fmla="*/ 739140 w 1584960"/>
              <a:gd name="connsiteY91" fmla="*/ 76200 h 1348740"/>
              <a:gd name="connsiteX92" fmla="*/ 784860 w 1584960"/>
              <a:gd name="connsiteY92" fmla="*/ 129540 h 134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584960" h="1348740">
                <a:moveTo>
                  <a:pt x="784860" y="129540"/>
                </a:moveTo>
                <a:lnTo>
                  <a:pt x="838200" y="228600"/>
                </a:lnTo>
                <a:lnTo>
                  <a:pt x="982980" y="220980"/>
                </a:lnTo>
                <a:lnTo>
                  <a:pt x="990600" y="266700"/>
                </a:lnTo>
                <a:lnTo>
                  <a:pt x="990600" y="320040"/>
                </a:lnTo>
                <a:lnTo>
                  <a:pt x="1005840" y="342900"/>
                </a:lnTo>
                <a:lnTo>
                  <a:pt x="1005840" y="342900"/>
                </a:lnTo>
                <a:lnTo>
                  <a:pt x="1043940" y="480060"/>
                </a:lnTo>
                <a:lnTo>
                  <a:pt x="1135380" y="457200"/>
                </a:lnTo>
                <a:lnTo>
                  <a:pt x="1188720" y="487680"/>
                </a:lnTo>
                <a:lnTo>
                  <a:pt x="1295400" y="563880"/>
                </a:lnTo>
                <a:lnTo>
                  <a:pt x="1325880" y="594360"/>
                </a:lnTo>
                <a:lnTo>
                  <a:pt x="1310640" y="647700"/>
                </a:lnTo>
                <a:lnTo>
                  <a:pt x="1371600" y="693420"/>
                </a:lnTo>
                <a:lnTo>
                  <a:pt x="1379220" y="716280"/>
                </a:lnTo>
                <a:lnTo>
                  <a:pt x="1363980" y="754380"/>
                </a:lnTo>
                <a:lnTo>
                  <a:pt x="1447800" y="853440"/>
                </a:lnTo>
                <a:lnTo>
                  <a:pt x="1531620" y="815340"/>
                </a:lnTo>
                <a:lnTo>
                  <a:pt x="1562100" y="777240"/>
                </a:lnTo>
                <a:lnTo>
                  <a:pt x="1584960" y="822960"/>
                </a:lnTo>
                <a:lnTo>
                  <a:pt x="1562100" y="876300"/>
                </a:lnTo>
                <a:lnTo>
                  <a:pt x="1539240" y="944880"/>
                </a:lnTo>
                <a:lnTo>
                  <a:pt x="1478280" y="967740"/>
                </a:lnTo>
                <a:lnTo>
                  <a:pt x="1249680" y="998220"/>
                </a:lnTo>
                <a:lnTo>
                  <a:pt x="1249680" y="1021080"/>
                </a:lnTo>
                <a:lnTo>
                  <a:pt x="1203960" y="1051560"/>
                </a:lnTo>
                <a:lnTo>
                  <a:pt x="1150620" y="1104900"/>
                </a:lnTo>
                <a:lnTo>
                  <a:pt x="1150620" y="1135380"/>
                </a:lnTo>
                <a:lnTo>
                  <a:pt x="1097280" y="1165860"/>
                </a:lnTo>
                <a:lnTo>
                  <a:pt x="1066800" y="1173480"/>
                </a:lnTo>
                <a:lnTo>
                  <a:pt x="998220" y="1173480"/>
                </a:lnTo>
                <a:lnTo>
                  <a:pt x="937260" y="1150620"/>
                </a:lnTo>
                <a:lnTo>
                  <a:pt x="868680" y="1150620"/>
                </a:lnTo>
                <a:lnTo>
                  <a:pt x="784860" y="1150620"/>
                </a:lnTo>
                <a:lnTo>
                  <a:pt x="784860" y="1150620"/>
                </a:lnTo>
                <a:lnTo>
                  <a:pt x="731520" y="1143000"/>
                </a:lnTo>
                <a:lnTo>
                  <a:pt x="701040" y="1150620"/>
                </a:lnTo>
                <a:lnTo>
                  <a:pt x="640080" y="1188720"/>
                </a:lnTo>
                <a:lnTo>
                  <a:pt x="502920" y="1203960"/>
                </a:lnTo>
                <a:lnTo>
                  <a:pt x="502920" y="1203960"/>
                </a:lnTo>
                <a:lnTo>
                  <a:pt x="472440" y="1150620"/>
                </a:lnTo>
                <a:lnTo>
                  <a:pt x="457200" y="1135380"/>
                </a:lnTo>
                <a:lnTo>
                  <a:pt x="457200" y="1135380"/>
                </a:lnTo>
                <a:lnTo>
                  <a:pt x="350520" y="1181100"/>
                </a:lnTo>
                <a:lnTo>
                  <a:pt x="304800" y="1249680"/>
                </a:lnTo>
                <a:lnTo>
                  <a:pt x="304800" y="1249680"/>
                </a:lnTo>
                <a:lnTo>
                  <a:pt x="243840" y="1303020"/>
                </a:lnTo>
                <a:lnTo>
                  <a:pt x="243840" y="1303020"/>
                </a:lnTo>
                <a:lnTo>
                  <a:pt x="198120" y="1348740"/>
                </a:lnTo>
                <a:lnTo>
                  <a:pt x="137160" y="134874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129540" y="1249680"/>
                </a:lnTo>
                <a:lnTo>
                  <a:pt x="121920" y="1203960"/>
                </a:lnTo>
                <a:lnTo>
                  <a:pt x="121920" y="1203960"/>
                </a:lnTo>
                <a:lnTo>
                  <a:pt x="60960" y="1127760"/>
                </a:lnTo>
                <a:lnTo>
                  <a:pt x="60960" y="1127760"/>
                </a:lnTo>
                <a:lnTo>
                  <a:pt x="22860" y="1028700"/>
                </a:lnTo>
                <a:lnTo>
                  <a:pt x="53340" y="1028700"/>
                </a:lnTo>
                <a:lnTo>
                  <a:pt x="60960" y="1005840"/>
                </a:lnTo>
                <a:lnTo>
                  <a:pt x="30480" y="1005840"/>
                </a:lnTo>
                <a:lnTo>
                  <a:pt x="45720" y="944880"/>
                </a:lnTo>
                <a:lnTo>
                  <a:pt x="45720" y="944880"/>
                </a:lnTo>
                <a:lnTo>
                  <a:pt x="83820" y="853440"/>
                </a:lnTo>
                <a:lnTo>
                  <a:pt x="83820" y="853440"/>
                </a:lnTo>
                <a:lnTo>
                  <a:pt x="15240" y="830580"/>
                </a:lnTo>
                <a:lnTo>
                  <a:pt x="15240" y="708660"/>
                </a:lnTo>
                <a:lnTo>
                  <a:pt x="15240" y="708660"/>
                </a:lnTo>
                <a:lnTo>
                  <a:pt x="0" y="647700"/>
                </a:lnTo>
                <a:lnTo>
                  <a:pt x="0" y="647700"/>
                </a:lnTo>
                <a:lnTo>
                  <a:pt x="0" y="556260"/>
                </a:lnTo>
                <a:lnTo>
                  <a:pt x="53340" y="472440"/>
                </a:lnTo>
                <a:lnTo>
                  <a:pt x="68580" y="426720"/>
                </a:lnTo>
                <a:lnTo>
                  <a:pt x="68580" y="426720"/>
                </a:lnTo>
                <a:lnTo>
                  <a:pt x="60960" y="373380"/>
                </a:lnTo>
                <a:lnTo>
                  <a:pt x="106680" y="289560"/>
                </a:lnTo>
                <a:lnTo>
                  <a:pt x="106680" y="289560"/>
                </a:lnTo>
                <a:lnTo>
                  <a:pt x="144780" y="198120"/>
                </a:lnTo>
                <a:lnTo>
                  <a:pt x="220980" y="129540"/>
                </a:lnTo>
                <a:lnTo>
                  <a:pt x="259080" y="99060"/>
                </a:lnTo>
                <a:lnTo>
                  <a:pt x="243840" y="99060"/>
                </a:lnTo>
                <a:lnTo>
                  <a:pt x="251460" y="38100"/>
                </a:lnTo>
                <a:lnTo>
                  <a:pt x="289560" y="38100"/>
                </a:lnTo>
                <a:lnTo>
                  <a:pt x="312420" y="68580"/>
                </a:lnTo>
                <a:lnTo>
                  <a:pt x="373380" y="83820"/>
                </a:lnTo>
                <a:lnTo>
                  <a:pt x="419100" y="83820"/>
                </a:lnTo>
                <a:lnTo>
                  <a:pt x="449580" y="22860"/>
                </a:lnTo>
                <a:lnTo>
                  <a:pt x="449580" y="22860"/>
                </a:lnTo>
                <a:lnTo>
                  <a:pt x="579120" y="7620"/>
                </a:lnTo>
                <a:lnTo>
                  <a:pt x="647700" y="0"/>
                </a:lnTo>
                <a:lnTo>
                  <a:pt x="739140" y="76200"/>
                </a:lnTo>
                <a:lnTo>
                  <a:pt x="784860" y="12954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2" name="Полилиния 271"/>
          <p:cNvSpPr/>
          <p:nvPr/>
        </p:nvSpPr>
        <p:spPr>
          <a:xfrm>
            <a:off x="7665465" y="3528939"/>
            <a:ext cx="1273220" cy="868341"/>
          </a:xfrm>
          <a:custGeom>
            <a:avLst/>
            <a:gdLst>
              <a:gd name="connsiteX0" fmla="*/ 161925 w 1614487"/>
              <a:gd name="connsiteY0" fmla="*/ 66675 h 1171575"/>
              <a:gd name="connsiteX1" fmla="*/ 185737 w 1614487"/>
              <a:gd name="connsiteY1" fmla="*/ 123825 h 1171575"/>
              <a:gd name="connsiteX2" fmla="*/ 200025 w 1614487"/>
              <a:gd name="connsiteY2" fmla="*/ 147637 h 1171575"/>
              <a:gd name="connsiteX3" fmla="*/ 266700 w 1614487"/>
              <a:gd name="connsiteY3" fmla="*/ 166687 h 1171575"/>
              <a:gd name="connsiteX4" fmla="*/ 295275 w 1614487"/>
              <a:gd name="connsiteY4" fmla="*/ 171450 h 1171575"/>
              <a:gd name="connsiteX5" fmla="*/ 295275 w 1614487"/>
              <a:gd name="connsiteY5" fmla="*/ 171450 h 1171575"/>
              <a:gd name="connsiteX6" fmla="*/ 257175 w 1614487"/>
              <a:gd name="connsiteY6" fmla="*/ 214312 h 1171575"/>
              <a:gd name="connsiteX7" fmla="*/ 242887 w 1614487"/>
              <a:gd name="connsiteY7" fmla="*/ 238125 h 1171575"/>
              <a:gd name="connsiteX8" fmla="*/ 266700 w 1614487"/>
              <a:gd name="connsiteY8" fmla="*/ 271462 h 1171575"/>
              <a:gd name="connsiteX9" fmla="*/ 257175 w 1614487"/>
              <a:gd name="connsiteY9" fmla="*/ 314325 h 1171575"/>
              <a:gd name="connsiteX10" fmla="*/ 300037 w 1614487"/>
              <a:gd name="connsiteY10" fmla="*/ 304800 h 1171575"/>
              <a:gd name="connsiteX11" fmla="*/ 323850 w 1614487"/>
              <a:gd name="connsiteY11" fmla="*/ 261937 h 1171575"/>
              <a:gd name="connsiteX12" fmla="*/ 357187 w 1614487"/>
              <a:gd name="connsiteY12" fmla="*/ 266700 h 1171575"/>
              <a:gd name="connsiteX13" fmla="*/ 361950 w 1614487"/>
              <a:gd name="connsiteY13" fmla="*/ 290512 h 1171575"/>
              <a:gd name="connsiteX14" fmla="*/ 390525 w 1614487"/>
              <a:gd name="connsiteY14" fmla="*/ 290512 h 1171575"/>
              <a:gd name="connsiteX15" fmla="*/ 428625 w 1614487"/>
              <a:gd name="connsiteY15" fmla="*/ 280987 h 1171575"/>
              <a:gd name="connsiteX16" fmla="*/ 447675 w 1614487"/>
              <a:gd name="connsiteY16" fmla="*/ 261937 h 1171575"/>
              <a:gd name="connsiteX17" fmla="*/ 466725 w 1614487"/>
              <a:gd name="connsiteY17" fmla="*/ 214312 h 1171575"/>
              <a:gd name="connsiteX18" fmla="*/ 466725 w 1614487"/>
              <a:gd name="connsiteY18" fmla="*/ 214312 h 1171575"/>
              <a:gd name="connsiteX19" fmla="*/ 519112 w 1614487"/>
              <a:gd name="connsiteY19" fmla="*/ 171450 h 1171575"/>
              <a:gd name="connsiteX20" fmla="*/ 557212 w 1614487"/>
              <a:gd name="connsiteY20" fmla="*/ 114300 h 1171575"/>
              <a:gd name="connsiteX21" fmla="*/ 604837 w 1614487"/>
              <a:gd name="connsiteY21" fmla="*/ 114300 h 1171575"/>
              <a:gd name="connsiteX22" fmla="*/ 623887 w 1614487"/>
              <a:gd name="connsiteY22" fmla="*/ 142875 h 1171575"/>
              <a:gd name="connsiteX23" fmla="*/ 609600 w 1614487"/>
              <a:gd name="connsiteY23" fmla="*/ 176212 h 1171575"/>
              <a:gd name="connsiteX24" fmla="*/ 633412 w 1614487"/>
              <a:gd name="connsiteY24" fmla="*/ 195262 h 1171575"/>
              <a:gd name="connsiteX25" fmla="*/ 704850 w 1614487"/>
              <a:gd name="connsiteY25" fmla="*/ 200025 h 1171575"/>
              <a:gd name="connsiteX26" fmla="*/ 747712 w 1614487"/>
              <a:gd name="connsiteY26" fmla="*/ 200025 h 1171575"/>
              <a:gd name="connsiteX27" fmla="*/ 762000 w 1614487"/>
              <a:gd name="connsiteY27" fmla="*/ 233362 h 1171575"/>
              <a:gd name="connsiteX28" fmla="*/ 776287 w 1614487"/>
              <a:gd name="connsiteY28" fmla="*/ 323850 h 1171575"/>
              <a:gd name="connsiteX29" fmla="*/ 833437 w 1614487"/>
              <a:gd name="connsiteY29" fmla="*/ 333375 h 1171575"/>
              <a:gd name="connsiteX30" fmla="*/ 833437 w 1614487"/>
              <a:gd name="connsiteY30" fmla="*/ 333375 h 1171575"/>
              <a:gd name="connsiteX31" fmla="*/ 866775 w 1614487"/>
              <a:gd name="connsiteY31" fmla="*/ 276225 h 1171575"/>
              <a:gd name="connsiteX32" fmla="*/ 909637 w 1614487"/>
              <a:gd name="connsiteY32" fmla="*/ 242887 h 1171575"/>
              <a:gd name="connsiteX33" fmla="*/ 952500 w 1614487"/>
              <a:gd name="connsiteY33" fmla="*/ 209550 h 1171575"/>
              <a:gd name="connsiteX34" fmla="*/ 966787 w 1614487"/>
              <a:gd name="connsiteY34" fmla="*/ 185737 h 1171575"/>
              <a:gd name="connsiteX35" fmla="*/ 1004887 w 1614487"/>
              <a:gd name="connsiteY35" fmla="*/ 209550 h 1171575"/>
              <a:gd name="connsiteX36" fmla="*/ 1038225 w 1614487"/>
              <a:gd name="connsiteY36" fmla="*/ 228600 h 1171575"/>
              <a:gd name="connsiteX37" fmla="*/ 1071562 w 1614487"/>
              <a:gd name="connsiteY37" fmla="*/ 228600 h 1171575"/>
              <a:gd name="connsiteX38" fmla="*/ 1071562 w 1614487"/>
              <a:gd name="connsiteY38" fmla="*/ 209550 h 1171575"/>
              <a:gd name="connsiteX39" fmla="*/ 1109662 w 1614487"/>
              <a:gd name="connsiteY39" fmla="*/ 185737 h 1171575"/>
              <a:gd name="connsiteX40" fmla="*/ 1109662 w 1614487"/>
              <a:gd name="connsiteY40" fmla="*/ 147637 h 1171575"/>
              <a:gd name="connsiteX41" fmla="*/ 1109662 w 1614487"/>
              <a:gd name="connsiteY41" fmla="*/ 147637 h 1171575"/>
              <a:gd name="connsiteX42" fmla="*/ 1090612 w 1614487"/>
              <a:gd name="connsiteY42" fmla="*/ 95250 h 1171575"/>
              <a:gd name="connsiteX43" fmla="*/ 1042987 w 1614487"/>
              <a:gd name="connsiteY43" fmla="*/ 76200 h 1171575"/>
              <a:gd name="connsiteX44" fmla="*/ 1038225 w 1614487"/>
              <a:gd name="connsiteY44" fmla="*/ 47625 h 1171575"/>
              <a:gd name="connsiteX45" fmla="*/ 1100137 w 1614487"/>
              <a:gd name="connsiteY45" fmla="*/ 80962 h 1171575"/>
              <a:gd name="connsiteX46" fmla="*/ 1143000 w 1614487"/>
              <a:gd name="connsiteY46" fmla="*/ 104775 h 1171575"/>
              <a:gd name="connsiteX47" fmla="*/ 1228725 w 1614487"/>
              <a:gd name="connsiteY47" fmla="*/ 19050 h 1171575"/>
              <a:gd name="connsiteX48" fmla="*/ 1266825 w 1614487"/>
              <a:gd name="connsiteY48" fmla="*/ 0 h 1171575"/>
              <a:gd name="connsiteX49" fmla="*/ 1309687 w 1614487"/>
              <a:gd name="connsiteY49" fmla="*/ 33337 h 1171575"/>
              <a:gd name="connsiteX50" fmla="*/ 1290637 w 1614487"/>
              <a:gd name="connsiteY50" fmla="*/ 71437 h 1171575"/>
              <a:gd name="connsiteX51" fmla="*/ 1414462 w 1614487"/>
              <a:gd name="connsiteY51" fmla="*/ 100012 h 1171575"/>
              <a:gd name="connsiteX52" fmla="*/ 1423987 w 1614487"/>
              <a:gd name="connsiteY52" fmla="*/ 276225 h 1171575"/>
              <a:gd name="connsiteX53" fmla="*/ 1485900 w 1614487"/>
              <a:gd name="connsiteY53" fmla="*/ 276225 h 1171575"/>
              <a:gd name="connsiteX54" fmla="*/ 1600200 w 1614487"/>
              <a:gd name="connsiteY54" fmla="*/ 328612 h 1171575"/>
              <a:gd name="connsiteX55" fmla="*/ 1614487 w 1614487"/>
              <a:gd name="connsiteY55" fmla="*/ 442912 h 1171575"/>
              <a:gd name="connsiteX56" fmla="*/ 1462087 w 1614487"/>
              <a:gd name="connsiteY56" fmla="*/ 514350 h 1171575"/>
              <a:gd name="connsiteX57" fmla="*/ 1452562 w 1614487"/>
              <a:gd name="connsiteY57" fmla="*/ 633412 h 1171575"/>
              <a:gd name="connsiteX58" fmla="*/ 1423987 w 1614487"/>
              <a:gd name="connsiteY58" fmla="*/ 619125 h 1171575"/>
              <a:gd name="connsiteX59" fmla="*/ 1376362 w 1614487"/>
              <a:gd name="connsiteY59" fmla="*/ 623887 h 1171575"/>
              <a:gd name="connsiteX60" fmla="*/ 1376362 w 1614487"/>
              <a:gd name="connsiteY60" fmla="*/ 714375 h 1171575"/>
              <a:gd name="connsiteX61" fmla="*/ 1238250 w 1614487"/>
              <a:gd name="connsiteY61" fmla="*/ 809625 h 1171575"/>
              <a:gd name="connsiteX62" fmla="*/ 1233487 w 1614487"/>
              <a:gd name="connsiteY62" fmla="*/ 852487 h 1171575"/>
              <a:gd name="connsiteX63" fmla="*/ 1295400 w 1614487"/>
              <a:gd name="connsiteY63" fmla="*/ 976312 h 1171575"/>
              <a:gd name="connsiteX64" fmla="*/ 1247775 w 1614487"/>
              <a:gd name="connsiteY64" fmla="*/ 981075 h 1171575"/>
              <a:gd name="connsiteX65" fmla="*/ 1066800 w 1614487"/>
              <a:gd name="connsiteY65" fmla="*/ 957262 h 1171575"/>
              <a:gd name="connsiteX66" fmla="*/ 1047750 w 1614487"/>
              <a:gd name="connsiteY66" fmla="*/ 909637 h 1171575"/>
              <a:gd name="connsiteX67" fmla="*/ 995362 w 1614487"/>
              <a:gd name="connsiteY67" fmla="*/ 909637 h 1171575"/>
              <a:gd name="connsiteX68" fmla="*/ 852487 w 1614487"/>
              <a:gd name="connsiteY68" fmla="*/ 971550 h 1171575"/>
              <a:gd name="connsiteX69" fmla="*/ 852487 w 1614487"/>
              <a:gd name="connsiteY69" fmla="*/ 976312 h 1171575"/>
              <a:gd name="connsiteX70" fmla="*/ 885825 w 1614487"/>
              <a:gd name="connsiteY70" fmla="*/ 1014412 h 1171575"/>
              <a:gd name="connsiteX71" fmla="*/ 766762 w 1614487"/>
              <a:gd name="connsiteY71" fmla="*/ 1090612 h 1171575"/>
              <a:gd name="connsiteX72" fmla="*/ 661987 w 1614487"/>
              <a:gd name="connsiteY72" fmla="*/ 1047750 h 1171575"/>
              <a:gd name="connsiteX73" fmla="*/ 571500 w 1614487"/>
              <a:gd name="connsiteY73" fmla="*/ 1100137 h 1171575"/>
              <a:gd name="connsiteX74" fmla="*/ 538162 w 1614487"/>
              <a:gd name="connsiteY74" fmla="*/ 1076325 h 1171575"/>
              <a:gd name="connsiteX75" fmla="*/ 519112 w 1614487"/>
              <a:gd name="connsiteY75" fmla="*/ 1095375 h 1171575"/>
              <a:gd name="connsiteX76" fmla="*/ 519112 w 1614487"/>
              <a:gd name="connsiteY76" fmla="*/ 1171575 h 1171575"/>
              <a:gd name="connsiteX77" fmla="*/ 366712 w 1614487"/>
              <a:gd name="connsiteY77" fmla="*/ 1023937 h 1171575"/>
              <a:gd name="connsiteX78" fmla="*/ 161925 w 1614487"/>
              <a:gd name="connsiteY78" fmla="*/ 1057275 h 1171575"/>
              <a:gd name="connsiteX79" fmla="*/ 133350 w 1614487"/>
              <a:gd name="connsiteY79" fmla="*/ 1114425 h 1171575"/>
              <a:gd name="connsiteX80" fmla="*/ 38100 w 1614487"/>
              <a:gd name="connsiteY80" fmla="*/ 1090612 h 1171575"/>
              <a:gd name="connsiteX81" fmla="*/ 28575 w 1614487"/>
              <a:gd name="connsiteY81" fmla="*/ 1085850 h 1171575"/>
              <a:gd name="connsiteX82" fmla="*/ 0 w 1614487"/>
              <a:gd name="connsiteY82" fmla="*/ 1047750 h 1171575"/>
              <a:gd name="connsiteX83" fmla="*/ 90487 w 1614487"/>
              <a:gd name="connsiteY83" fmla="*/ 1023937 h 1171575"/>
              <a:gd name="connsiteX84" fmla="*/ 119062 w 1614487"/>
              <a:gd name="connsiteY84" fmla="*/ 1014412 h 1171575"/>
              <a:gd name="connsiteX85" fmla="*/ 142875 w 1614487"/>
              <a:gd name="connsiteY85" fmla="*/ 966787 h 1171575"/>
              <a:gd name="connsiteX86" fmla="*/ 138112 w 1614487"/>
              <a:gd name="connsiteY86" fmla="*/ 947737 h 1171575"/>
              <a:gd name="connsiteX87" fmla="*/ 100012 w 1614487"/>
              <a:gd name="connsiteY87" fmla="*/ 933450 h 1171575"/>
              <a:gd name="connsiteX88" fmla="*/ 61912 w 1614487"/>
              <a:gd name="connsiteY88" fmla="*/ 947737 h 1171575"/>
              <a:gd name="connsiteX89" fmla="*/ 14287 w 1614487"/>
              <a:gd name="connsiteY89" fmla="*/ 928687 h 1171575"/>
              <a:gd name="connsiteX90" fmla="*/ 38100 w 1614487"/>
              <a:gd name="connsiteY90" fmla="*/ 885825 h 1171575"/>
              <a:gd name="connsiteX91" fmla="*/ 33337 w 1614487"/>
              <a:gd name="connsiteY91" fmla="*/ 823912 h 1171575"/>
              <a:gd name="connsiteX92" fmla="*/ 33337 w 1614487"/>
              <a:gd name="connsiteY92" fmla="*/ 823912 h 1171575"/>
              <a:gd name="connsiteX93" fmla="*/ 80962 w 1614487"/>
              <a:gd name="connsiteY93" fmla="*/ 752475 h 1171575"/>
              <a:gd name="connsiteX94" fmla="*/ 80962 w 1614487"/>
              <a:gd name="connsiteY94" fmla="*/ 752475 h 1171575"/>
              <a:gd name="connsiteX95" fmla="*/ 38100 w 1614487"/>
              <a:gd name="connsiteY95" fmla="*/ 681037 h 1171575"/>
              <a:gd name="connsiteX96" fmla="*/ 47625 w 1614487"/>
              <a:gd name="connsiteY96" fmla="*/ 638175 h 1171575"/>
              <a:gd name="connsiteX97" fmla="*/ 42862 w 1614487"/>
              <a:gd name="connsiteY97" fmla="*/ 590550 h 1171575"/>
              <a:gd name="connsiteX98" fmla="*/ 57150 w 1614487"/>
              <a:gd name="connsiteY98" fmla="*/ 523875 h 1171575"/>
              <a:gd name="connsiteX99" fmla="*/ 85725 w 1614487"/>
              <a:gd name="connsiteY99" fmla="*/ 504825 h 1171575"/>
              <a:gd name="connsiteX100" fmla="*/ 76200 w 1614487"/>
              <a:gd name="connsiteY100" fmla="*/ 481012 h 1171575"/>
              <a:gd name="connsiteX101" fmla="*/ 57150 w 1614487"/>
              <a:gd name="connsiteY101" fmla="*/ 433387 h 1171575"/>
              <a:gd name="connsiteX102" fmla="*/ 52387 w 1614487"/>
              <a:gd name="connsiteY102" fmla="*/ 357187 h 1171575"/>
              <a:gd name="connsiteX103" fmla="*/ 61912 w 1614487"/>
              <a:gd name="connsiteY103" fmla="*/ 290512 h 1171575"/>
              <a:gd name="connsiteX104" fmla="*/ 80962 w 1614487"/>
              <a:gd name="connsiteY104" fmla="*/ 242887 h 1171575"/>
              <a:gd name="connsiteX105" fmla="*/ 80962 w 1614487"/>
              <a:gd name="connsiteY105" fmla="*/ 242887 h 1171575"/>
              <a:gd name="connsiteX106" fmla="*/ 100012 w 1614487"/>
              <a:gd name="connsiteY106" fmla="*/ 166687 h 1171575"/>
              <a:gd name="connsiteX107" fmla="*/ 71437 w 1614487"/>
              <a:gd name="connsiteY107" fmla="*/ 147637 h 1171575"/>
              <a:gd name="connsiteX108" fmla="*/ 76200 w 1614487"/>
              <a:gd name="connsiteY108" fmla="*/ 114300 h 1171575"/>
              <a:gd name="connsiteX109" fmla="*/ 161925 w 1614487"/>
              <a:gd name="connsiteY109" fmla="*/ 66675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14487" h="1171575">
                <a:moveTo>
                  <a:pt x="161925" y="66675"/>
                </a:moveTo>
                <a:lnTo>
                  <a:pt x="185737" y="123825"/>
                </a:lnTo>
                <a:lnTo>
                  <a:pt x="200025" y="147637"/>
                </a:lnTo>
                <a:lnTo>
                  <a:pt x="266700" y="166687"/>
                </a:lnTo>
                <a:lnTo>
                  <a:pt x="295275" y="171450"/>
                </a:lnTo>
                <a:lnTo>
                  <a:pt x="295275" y="171450"/>
                </a:lnTo>
                <a:lnTo>
                  <a:pt x="257175" y="214312"/>
                </a:lnTo>
                <a:lnTo>
                  <a:pt x="242887" y="238125"/>
                </a:lnTo>
                <a:lnTo>
                  <a:pt x="266700" y="271462"/>
                </a:lnTo>
                <a:lnTo>
                  <a:pt x="257175" y="314325"/>
                </a:lnTo>
                <a:lnTo>
                  <a:pt x="300037" y="304800"/>
                </a:lnTo>
                <a:lnTo>
                  <a:pt x="323850" y="261937"/>
                </a:lnTo>
                <a:lnTo>
                  <a:pt x="357187" y="266700"/>
                </a:lnTo>
                <a:lnTo>
                  <a:pt x="361950" y="290512"/>
                </a:lnTo>
                <a:lnTo>
                  <a:pt x="390525" y="290512"/>
                </a:lnTo>
                <a:lnTo>
                  <a:pt x="428625" y="280987"/>
                </a:lnTo>
                <a:lnTo>
                  <a:pt x="447675" y="261937"/>
                </a:lnTo>
                <a:lnTo>
                  <a:pt x="466725" y="214312"/>
                </a:lnTo>
                <a:lnTo>
                  <a:pt x="466725" y="214312"/>
                </a:lnTo>
                <a:lnTo>
                  <a:pt x="519112" y="171450"/>
                </a:lnTo>
                <a:lnTo>
                  <a:pt x="557212" y="114300"/>
                </a:lnTo>
                <a:lnTo>
                  <a:pt x="604837" y="114300"/>
                </a:lnTo>
                <a:lnTo>
                  <a:pt x="623887" y="142875"/>
                </a:lnTo>
                <a:lnTo>
                  <a:pt x="609600" y="176212"/>
                </a:lnTo>
                <a:lnTo>
                  <a:pt x="633412" y="195262"/>
                </a:lnTo>
                <a:lnTo>
                  <a:pt x="704850" y="200025"/>
                </a:lnTo>
                <a:lnTo>
                  <a:pt x="747712" y="200025"/>
                </a:lnTo>
                <a:lnTo>
                  <a:pt x="762000" y="233362"/>
                </a:lnTo>
                <a:lnTo>
                  <a:pt x="776287" y="323850"/>
                </a:lnTo>
                <a:lnTo>
                  <a:pt x="833437" y="333375"/>
                </a:lnTo>
                <a:lnTo>
                  <a:pt x="833437" y="333375"/>
                </a:lnTo>
                <a:lnTo>
                  <a:pt x="866775" y="276225"/>
                </a:lnTo>
                <a:lnTo>
                  <a:pt x="909637" y="242887"/>
                </a:lnTo>
                <a:lnTo>
                  <a:pt x="952500" y="209550"/>
                </a:lnTo>
                <a:lnTo>
                  <a:pt x="966787" y="185737"/>
                </a:lnTo>
                <a:lnTo>
                  <a:pt x="1004887" y="209550"/>
                </a:lnTo>
                <a:lnTo>
                  <a:pt x="1038225" y="228600"/>
                </a:lnTo>
                <a:lnTo>
                  <a:pt x="1071562" y="228600"/>
                </a:lnTo>
                <a:lnTo>
                  <a:pt x="1071562" y="209550"/>
                </a:lnTo>
                <a:lnTo>
                  <a:pt x="1109662" y="185737"/>
                </a:lnTo>
                <a:lnTo>
                  <a:pt x="1109662" y="147637"/>
                </a:lnTo>
                <a:lnTo>
                  <a:pt x="1109662" y="147637"/>
                </a:lnTo>
                <a:lnTo>
                  <a:pt x="1090612" y="95250"/>
                </a:lnTo>
                <a:lnTo>
                  <a:pt x="1042987" y="76200"/>
                </a:lnTo>
                <a:lnTo>
                  <a:pt x="1038225" y="47625"/>
                </a:lnTo>
                <a:lnTo>
                  <a:pt x="1100137" y="80962"/>
                </a:lnTo>
                <a:lnTo>
                  <a:pt x="1143000" y="104775"/>
                </a:lnTo>
                <a:lnTo>
                  <a:pt x="1228725" y="19050"/>
                </a:lnTo>
                <a:lnTo>
                  <a:pt x="1266825" y="0"/>
                </a:lnTo>
                <a:lnTo>
                  <a:pt x="1309687" y="33337"/>
                </a:lnTo>
                <a:lnTo>
                  <a:pt x="1290637" y="71437"/>
                </a:lnTo>
                <a:lnTo>
                  <a:pt x="1414462" y="100012"/>
                </a:lnTo>
                <a:lnTo>
                  <a:pt x="1423987" y="276225"/>
                </a:lnTo>
                <a:lnTo>
                  <a:pt x="1485900" y="276225"/>
                </a:lnTo>
                <a:lnTo>
                  <a:pt x="1600200" y="328612"/>
                </a:lnTo>
                <a:lnTo>
                  <a:pt x="1614487" y="442912"/>
                </a:lnTo>
                <a:lnTo>
                  <a:pt x="1462087" y="514350"/>
                </a:lnTo>
                <a:lnTo>
                  <a:pt x="1452562" y="633412"/>
                </a:lnTo>
                <a:lnTo>
                  <a:pt x="1423987" y="619125"/>
                </a:lnTo>
                <a:lnTo>
                  <a:pt x="1376362" y="623887"/>
                </a:lnTo>
                <a:lnTo>
                  <a:pt x="1376362" y="714375"/>
                </a:lnTo>
                <a:lnTo>
                  <a:pt x="1238250" y="809625"/>
                </a:lnTo>
                <a:lnTo>
                  <a:pt x="1233487" y="852487"/>
                </a:lnTo>
                <a:lnTo>
                  <a:pt x="1295400" y="976312"/>
                </a:lnTo>
                <a:lnTo>
                  <a:pt x="1247775" y="981075"/>
                </a:lnTo>
                <a:lnTo>
                  <a:pt x="1066800" y="957262"/>
                </a:lnTo>
                <a:lnTo>
                  <a:pt x="1047750" y="909637"/>
                </a:lnTo>
                <a:lnTo>
                  <a:pt x="995362" y="909637"/>
                </a:lnTo>
                <a:lnTo>
                  <a:pt x="852487" y="971550"/>
                </a:lnTo>
                <a:lnTo>
                  <a:pt x="852487" y="976312"/>
                </a:lnTo>
                <a:lnTo>
                  <a:pt x="885825" y="1014412"/>
                </a:lnTo>
                <a:lnTo>
                  <a:pt x="766762" y="1090612"/>
                </a:lnTo>
                <a:lnTo>
                  <a:pt x="661987" y="1047750"/>
                </a:lnTo>
                <a:lnTo>
                  <a:pt x="571500" y="1100137"/>
                </a:lnTo>
                <a:lnTo>
                  <a:pt x="538162" y="1076325"/>
                </a:lnTo>
                <a:lnTo>
                  <a:pt x="519112" y="1095375"/>
                </a:lnTo>
                <a:lnTo>
                  <a:pt x="519112" y="1171575"/>
                </a:lnTo>
                <a:lnTo>
                  <a:pt x="366712" y="1023937"/>
                </a:lnTo>
                <a:lnTo>
                  <a:pt x="161925" y="1057275"/>
                </a:lnTo>
                <a:lnTo>
                  <a:pt x="133350" y="1114425"/>
                </a:lnTo>
                <a:lnTo>
                  <a:pt x="38100" y="1090612"/>
                </a:lnTo>
                <a:lnTo>
                  <a:pt x="28575" y="1085850"/>
                </a:lnTo>
                <a:lnTo>
                  <a:pt x="0" y="1047750"/>
                </a:lnTo>
                <a:lnTo>
                  <a:pt x="90487" y="1023937"/>
                </a:lnTo>
                <a:lnTo>
                  <a:pt x="119062" y="1014412"/>
                </a:lnTo>
                <a:lnTo>
                  <a:pt x="142875" y="966787"/>
                </a:lnTo>
                <a:lnTo>
                  <a:pt x="138112" y="947737"/>
                </a:lnTo>
                <a:lnTo>
                  <a:pt x="100012" y="933450"/>
                </a:lnTo>
                <a:lnTo>
                  <a:pt x="61912" y="947737"/>
                </a:lnTo>
                <a:lnTo>
                  <a:pt x="14287" y="928687"/>
                </a:lnTo>
                <a:lnTo>
                  <a:pt x="38100" y="885825"/>
                </a:lnTo>
                <a:lnTo>
                  <a:pt x="33337" y="823912"/>
                </a:lnTo>
                <a:lnTo>
                  <a:pt x="33337" y="823912"/>
                </a:lnTo>
                <a:lnTo>
                  <a:pt x="80962" y="752475"/>
                </a:lnTo>
                <a:lnTo>
                  <a:pt x="80962" y="752475"/>
                </a:lnTo>
                <a:lnTo>
                  <a:pt x="38100" y="681037"/>
                </a:lnTo>
                <a:lnTo>
                  <a:pt x="47625" y="638175"/>
                </a:lnTo>
                <a:lnTo>
                  <a:pt x="42862" y="590550"/>
                </a:lnTo>
                <a:lnTo>
                  <a:pt x="57150" y="523875"/>
                </a:lnTo>
                <a:lnTo>
                  <a:pt x="85725" y="504825"/>
                </a:lnTo>
                <a:lnTo>
                  <a:pt x="76200" y="481012"/>
                </a:lnTo>
                <a:lnTo>
                  <a:pt x="57150" y="433387"/>
                </a:lnTo>
                <a:lnTo>
                  <a:pt x="52387" y="357187"/>
                </a:lnTo>
                <a:lnTo>
                  <a:pt x="61912" y="290512"/>
                </a:lnTo>
                <a:lnTo>
                  <a:pt x="80962" y="242887"/>
                </a:lnTo>
                <a:lnTo>
                  <a:pt x="80962" y="242887"/>
                </a:lnTo>
                <a:lnTo>
                  <a:pt x="100012" y="166687"/>
                </a:lnTo>
                <a:lnTo>
                  <a:pt x="71437" y="147637"/>
                </a:lnTo>
                <a:lnTo>
                  <a:pt x="76200" y="114300"/>
                </a:lnTo>
                <a:lnTo>
                  <a:pt x="161925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3" name="Полилиния 272"/>
          <p:cNvSpPr/>
          <p:nvPr/>
        </p:nvSpPr>
        <p:spPr>
          <a:xfrm>
            <a:off x="2542553" y="3081012"/>
            <a:ext cx="1389651" cy="1101311"/>
          </a:xfrm>
          <a:custGeom>
            <a:avLst/>
            <a:gdLst>
              <a:gd name="connsiteX0" fmla="*/ 52387 w 1762125"/>
              <a:gd name="connsiteY0" fmla="*/ 52388 h 1485900"/>
              <a:gd name="connsiteX1" fmla="*/ 138112 w 1762125"/>
              <a:gd name="connsiteY1" fmla="*/ 85725 h 1485900"/>
              <a:gd name="connsiteX2" fmla="*/ 138112 w 1762125"/>
              <a:gd name="connsiteY2" fmla="*/ 85725 h 1485900"/>
              <a:gd name="connsiteX3" fmla="*/ 261937 w 1762125"/>
              <a:gd name="connsiteY3" fmla="*/ 42863 h 1485900"/>
              <a:gd name="connsiteX4" fmla="*/ 285750 w 1762125"/>
              <a:gd name="connsiteY4" fmla="*/ 85725 h 1485900"/>
              <a:gd name="connsiteX5" fmla="*/ 309562 w 1762125"/>
              <a:gd name="connsiteY5" fmla="*/ 95250 h 1485900"/>
              <a:gd name="connsiteX6" fmla="*/ 309562 w 1762125"/>
              <a:gd name="connsiteY6" fmla="*/ 95250 h 1485900"/>
              <a:gd name="connsiteX7" fmla="*/ 338137 w 1762125"/>
              <a:gd name="connsiteY7" fmla="*/ 19050 h 1485900"/>
              <a:gd name="connsiteX8" fmla="*/ 395287 w 1762125"/>
              <a:gd name="connsiteY8" fmla="*/ 0 h 1485900"/>
              <a:gd name="connsiteX9" fmla="*/ 442912 w 1762125"/>
              <a:gd name="connsiteY9" fmla="*/ 0 h 1485900"/>
              <a:gd name="connsiteX10" fmla="*/ 500062 w 1762125"/>
              <a:gd name="connsiteY10" fmla="*/ 23813 h 1485900"/>
              <a:gd name="connsiteX11" fmla="*/ 523875 w 1762125"/>
              <a:gd name="connsiteY11" fmla="*/ 28575 h 1485900"/>
              <a:gd name="connsiteX12" fmla="*/ 523875 w 1762125"/>
              <a:gd name="connsiteY12" fmla="*/ 28575 h 1485900"/>
              <a:gd name="connsiteX13" fmla="*/ 581025 w 1762125"/>
              <a:gd name="connsiteY13" fmla="*/ 52388 h 1485900"/>
              <a:gd name="connsiteX14" fmla="*/ 604837 w 1762125"/>
              <a:gd name="connsiteY14" fmla="*/ 52388 h 1485900"/>
              <a:gd name="connsiteX15" fmla="*/ 628650 w 1762125"/>
              <a:gd name="connsiteY15" fmla="*/ 123825 h 1485900"/>
              <a:gd name="connsiteX16" fmla="*/ 676275 w 1762125"/>
              <a:gd name="connsiteY16" fmla="*/ 133350 h 1485900"/>
              <a:gd name="connsiteX17" fmla="*/ 676275 w 1762125"/>
              <a:gd name="connsiteY17" fmla="*/ 133350 h 1485900"/>
              <a:gd name="connsiteX18" fmla="*/ 728662 w 1762125"/>
              <a:gd name="connsiteY18" fmla="*/ 176213 h 1485900"/>
              <a:gd name="connsiteX19" fmla="*/ 738187 w 1762125"/>
              <a:gd name="connsiteY19" fmla="*/ 209550 h 1485900"/>
              <a:gd name="connsiteX20" fmla="*/ 828675 w 1762125"/>
              <a:gd name="connsiteY20" fmla="*/ 280988 h 1485900"/>
              <a:gd name="connsiteX21" fmla="*/ 919162 w 1762125"/>
              <a:gd name="connsiteY21" fmla="*/ 261938 h 1485900"/>
              <a:gd name="connsiteX22" fmla="*/ 952500 w 1762125"/>
              <a:gd name="connsiteY22" fmla="*/ 261938 h 1485900"/>
              <a:gd name="connsiteX23" fmla="*/ 952500 w 1762125"/>
              <a:gd name="connsiteY23" fmla="*/ 290513 h 1485900"/>
              <a:gd name="connsiteX24" fmla="*/ 942975 w 1762125"/>
              <a:gd name="connsiteY24" fmla="*/ 333375 h 1485900"/>
              <a:gd name="connsiteX25" fmla="*/ 942975 w 1762125"/>
              <a:gd name="connsiteY25" fmla="*/ 352425 h 1485900"/>
              <a:gd name="connsiteX26" fmla="*/ 1042987 w 1762125"/>
              <a:gd name="connsiteY26" fmla="*/ 366713 h 1485900"/>
              <a:gd name="connsiteX27" fmla="*/ 1057275 w 1762125"/>
              <a:gd name="connsiteY27" fmla="*/ 333375 h 1485900"/>
              <a:gd name="connsiteX28" fmla="*/ 1119187 w 1762125"/>
              <a:gd name="connsiteY28" fmla="*/ 333375 h 1485900"/>
              <a:gd name="connsiteX29" fmla="*/ 1195387 w 1762125"/>
              <a:gd name="connsiteY29" fmla="*/ 319088 h 1485900"/>
              <a:gd name="connsiteX30" fmla="*/ 1219200 w 1762125"/>
              <a:gd name="connsiteY30" fmla="*/ 347663 h 1485900"/>
              <a:gd name="connsiteX31" fmla="*/ 1247775 w 1762125"/>
              <a:gd name="connsiteY31" fmla="*/ 352425 h 1485900"/>
              <a:gd name="connsiteX32" fmla="*/ 1290637 w 1762125"/>
              <a:gd name="connsiteY32" fmla="*/ 395288 h 1485900"/>
              <a:gd name="connsiteX33" fmla="*/ 1333500 w 1762125"/>
              <a:gd name="connsiteY33" fmla="*/ 485775 h 1485900"/>
              <a:gd name="connsiteX34" fmla="*/ 1400175 w 1762125"/>
              <a:gd name="connsiteY34" fmla="*/ 509588 h 1485900"/>
              <a:gd name="connsiteX35" fmla="*/ 1428750 w 1762125"/>
              <a:gd name="connsiteY35" fmla="*/ 528638 h 1485900"/>
              <a:gd name="connsiteX36" fmla="*/ 1438275 w 1762125"/>
              <a:gd name="connsiteY36" fmla="*/ 571500 h 1485900"/>
              <a:gd name="connsiteX37" fmla="*/ 1443037 w 1762125"/>
              <a:gd name="connsiteY37" fmla="*/ 647700 h 1485900"/>
              <a:gd name="connsiteX38" fmla="*/ 1419225 w 1762125"/>
              <a:gd name="connsiteY38" fmla="*/ 676275 h 1485900"/>
              <a:gd name="connsiteX39" fmla="*/ 1362075 w 1762125"/>
              <a:gd name="connsiteY39" fmla="*/ 685800 h 1485900"/>
              <a:gd name="connsiteX40" fmla="*/ 1357312 w 1762125"/>
              <a:gd name="connsiteY40" fmla="*/ 728663 h 1485900"/>
              <a:gd name="connsiteX41" fmla="*/ 1357312 w 1762125"/>
              <a:gd name="connsiteY41" fmla="*/ 728663 h 1485900"/>
              <a:gd name="connsiteX42" fmla="*/ 1381125 w 1762125"/>
              <a:gd name="connsiteY42" fmla="*/ 828675 h 1485900"/>
              <a:gd name="connsiteX43" fmla="*/ 1409700 w 1762125"/>
              <a:gd name="connsiteY43" fmla="*/ 904875 h 1485900"/>
              <a:gd name="connsiteX44" fmla="*/ 1452562 w 1762125"/>
              <a:gd name="connsiteY44" fmla="*/ 981075 h 1485900"/>
              <a:gd name="connsiteX45" fmla="*/ 1509712 w 1762125"/>
              <a:gd name="connsiteY45" fmla="*/ 1023938 h 1485900"/>
              <a:gd name="connsiteX46" fmla="*/ 1571625 w 1762125"/>
              <a:gd name="connsiteY46" fmla="*/ 1000125 h 1485900"/>
              <a:gd name="connsiteX47" fmla="*/ 1609725 w 1762125"/>
              <a:gd name="connsiteY47" fmla="*/ 1009650 h 1485900"/>
              <a:gd name="connsiteX48" fmla="*/ 1609725 w 1762125"/>
              <a:gd name="connsiteY48" fmla="*/ 1009650 h 1485900"/>
              <a:gd name="connsiteX49" fmla="*/ 1652587 w 1762125"/>
              <a:gd name="connsiteY49" fmla="*/ 1076325 h 1485900"/>
              <a:gd name="connsiteX50" fmla="*/ 1719262 w 1762125"/>
              <a:gd name="connsiteY50" fmla="*/ 1057275 h 1485900"/>
              <a:gd name="connsiteX51" fmla="*/ 1738312 w 1762125"/>
              <a:gd name="connsiteY51" fmla="*/ 1023938 h 1485900"/>
              <a:gd name="connsiteX52" fmla="*/ 1762125 w 1762125"/>
              <a:gd name="connsiteY52" fmla="*/ 1062038 h 1485900"/>
              <a:gd name="connsiteX53" fmla="*/ 1743075 w 1762125"/>
              <a:gd name="connsiteY53" fmla="*/ 1100138 h 1485900"/>
              <a:gd name="connsiteX54" fmla="*/ 1657350 w 1762125"/>
              <a:gd name="connsiteY54" fmla="*/ 1095375 h 1485900"/>
              <a:gd name="connsiteX55" fmla="*/ 1624012 w 1762125"/>
              <a:gd name="connsiteY55" fmla="*/ 1071563 h 1485900"/>
              <a:gd name="connsiteX56" fmla="*/ 1552575 w 1762125"/>
              <a:gd name="connsiteY56" fmla="*/ 1066800 h 1485900"/>
              <a:gd name="connsiteX57" fmla="*/ 1543050 w 1762125"/>
              <a:gd name="connsiteY57" fmla="*/ 1104900 h 1485900"/>
              <a:gd name="connsiteX58" fmla="*/ 1433512 w 1762125"/>
              <a:gd name="connsiteY58" fmla="*/ 1114425 h 1485900"/>
              <a:gd name="connsiteX59" fmla="*/ 1366837 w 1762125"/>
              <a:gd name="connsiteY59" fmla="*/ 1085850 h 1485900"/>
              <a:gd name="connsiteX60" fmla="*/ 1209675 w 1762125"/>
              <a:gd name="connsiteY60" fmla="*/ 1119188 h 1485900"/>
              <a:gd name="connsiteX61" fmla="*/ 1123950 w 1762125"/>
              <a:gd name="connsiteY61" fmla="*/ 1085850 h 1485900"/>
              <a:gd name="connsiteX62" fmla="*/ 1104900 w 1762125"/>
              <a:gd name="connsiteY62" fmla="*/ 1123950 h 1485900"/>
              <a:gd name="connsiteX63" fmla="*/ 1071562 w 1762125"/>
              <a:gd name="connsiteY63" fmla="*/ 1138238 h 1485900"/>
              <a:gd name="connsiteX64" fmla="*/ 1014412 w 1762125"/>
              <a:gd name="connsiteY64" fmla="*/ 1143000 h 1485900"/>
              <a:gd name="connsiteX65" fmla="*/ 952500 w 1762125"/>
              <a:gd name="connsiteY65" fmla="*/ 1162050 h 1485900"/>
              <a:gd name="connsiteX66" fmla="*/ 928687 w 1762125"/>
              <a:gd name="connsiteY66" fmla="*/ 1185863 h 1485900"/>
              <a:gd name="connsiteX67" fmla="*/ 909637 w 1762125"/>
              <a:gd name="connsiteY67" fmla="*/ 1233488 h 1485900"/>
              <a:gd name="connsiteX68" fmla="*/ 942975 w 1762125"/>
              <a:gd name="connsiteY68" fmla="*/ 1276350 h 1485900"/>
              <a:gd name="connsiteX69" fmla="*/ 976312 w 1762125"/>
              <a:gd name="connsiteY69" fmla="*/ 1333500 h 1485900"/>
              <a:gd name="connsiteX70" fmla="*/ 1019175 w 1762125"/>
              <a:gd name="connsiteY70" fmla="*/ 1404938 h 1485900"/>
              <a:gd name="connsiteX71" fmla="*/ 1023937 w 1762125"/>
              <a:gd name="connsiteY71" fmla="*/ 1414463 h 1485900"/>
              <a:gd name="connsiteX72" fmla="*/ 966787 w 1762125"/>
              <a:gd name="connsiteY72" fmla="*/ 1419225 h 1485900"/>
              <a:gd name="connsiteX73" fmla="*/ 871537 w 1762125"/>
              <a:gd name="connsiteY73" fmla="*/ 1471613 h 1485900"/>
              <a:gd name="connsiteX74" fmla="*/ 804862 w 1762125"/>
              <a:gd name="connsiteY74" fmla="*/ 1485900 h 1485900"/>
              <a:gd name="connsiteX75" fmla="*/ 766762 w 1762125"/>
              <a:gd name="connsiteY75" fmla="*/ 1476375 h 1485900"/>
              <a:gd name="connsiteX76" fmla="*/ 714375 w 1762125"/>
              <a:gd name="connsiteY76" fmla="*/ 1371600 h 1485900"/>
              <a:gd name="connsiteX77" fmla="*/ 676275 w 1762125"/>
              <a:gd name="connsiteY77" fmla="*/ 1400175 h 1485900"/>
              <a:gd name="connsiteX78" fmla="*/ 671512 w 1762125"/>
              <a:gd name="connsiteY78" fmla="*/ 1428750 h 1485900"/>
              <a:gd name="connsiteX79" fmla="*/ 623887 w 1762125"/>
              <a:gd name="connsiteY79" fmla="*/ 1466850 h 1485900"/>
              <a:gd name="connsiteX80" fmla="*/ 561975 w 1762125"/>
              <a:gd name="connsiteY80" fmla="*/ 1452563 h 1485900"/>
              <a:gd name="connsiteX81" fmla="*/ 528637 w 1762125"/>
              <a:gd name="connsiteY81" fmla="*/ 1414463 h 1485900"/>
              <a:gd name="connsiteX82" fmla="*/ 461962 w 1762125"/>
              <a:gd name="connsiteY82" fmla="*/ 1347788 h 1485900"/>
              <a:gd name="connsiteX83" fmla="*/ 390525 w 1762125"/>
              <a:gd name="connsiteY83" fmla="*/ 1304925 h 1485900"/>
              <a:gd name="connsiteX84" fmla="*/ 342900 w 1762125"/>
              <a:gd name="connsiteY84" fmla="*/ 1257300 h 1485900"/>
              <a:gd name="connsiteX85" fmla="*/ 319087 w 1762125"/>
              <a:gd name="connsiteY85" fmla="*/ 1185863 h 1485900"/>
              <a:gd name="connsiteX86" fmla="*/ 257175 w 1762125"/>
              <a:gd name="connsiteY86" fmla="*/ 1123950 h 1485900"/>
              <a:gd name="connsiteX87" fmla="*/ 223837 w 1762125"/>
              <a:gd name="connsiteY87" fmla="*/ 1085850 h 1485900"/>
              <a:gd name="connsiteX88" fmla="*/ 200025 w 1762125"/>
              <a:gd name="connsiteY88" fmla="*/ 985838 h 1485900"/>
              <a:gd name="connsiteX89" fmla="*/ 171450 w 1762125"/>
              <a:gd name="connsiteY89" fmla="*/ 947738 h 1485900"/>
              <a:gd name="connsiteX90" fmla="*/ 152400 w 1762125"/>
              <a:gd name="connsiteY90" fmla="*/ 871538 h 1485900"/>
              <a:gd name="connsiteX91" fmla="*/ 147637 w 1762125"/>
              <a:gd name="connsiteY91" fmla="*/ 847725 h 1485900"/>
              <a:gd name="connsiteX92" fmla="*/ 80962 w 1762125"/>
              <a:gd name="connsiteY92" fmla="*/ 809625 h 1485900"/>
              <a:gd name="connsiteX93" fmla="*/ 71437 w 1762125"/>
              <a:gd name="connsiteY93" fmla="*/ 757238 h 1485900"/>
              <a:gd name="connsiteX94" fmla="*/ 57150 w 1762125"/>
              <a:gd name="connsiteY94" fmla="*/ 571500 h 1485900"/>
              <a:gd name="connsiteX95" fmla="*/ 4762 w 1762125"/>
              <a:gd name="connsiteY95" fmla="*/ 419100 h 1485900"/>
              <a:gd name="connsiteX96" fmla="*/ 0 w 1762125"/>
              <a:gd name="connsiteY96" fmla="*/ 280988 h 1485900"/>
              <a:gd name="connsiteX97" fmla="*/ 0 w 1762125"/>
              <a:gd name="connsiteY97" fmla="*/ 228600 h 1485900"/>
              <a:gd name="connsiteX98" fmla="*/ 28575 w 1762125"/>
              <a:gd name="connsiteY98" fmla="*/ 161925 h 1485900"/>
              <a:gd name="connsiteX99" fmla="*/ 38100 w 1762125"/>
              <a:gd name="connsiteY99" fmla="*/ 128588 h 1485900"/>
              <a:gd name="connsiteX100" fmla="*/ 52387 w 1762125"/>
              <a:gd name="connsiteY100" fmla="*/ 52388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762125" h="1485900">
                <a:moveTo>
                  <a:pt x="52387" y="52388"/>
                </a:moveTo>
                <a:lnTo>
                  <a:pt x="138112" y="85725"/>
                </a:lnTo>
                <a:lnTo>
                  <a:pt x="138112" y="85725"/>
                </a:lnTo>
                <a:lnTo>
                  <a:pt x="261937" y="42863"/>
                </a:lnTo>
                <a:lnTo>
                  <a:pt x="285750" y="85725"/>
                </a:lnTo>
                <a:lnTo>
                  <a:pt x="309562" y="95250"/>
                </a:lnTo>
                <a:lnTo>
                  <a:pt x="309562" y="95250"/>
                </a:lnTo>
                <a:lnTo>
                  <a:pt x="338137" y="19050"/>
                </a:lnTo>
                <a:lnTo>
                  <a:pt x="395287" y="0"/>
                </a:lnTo>
                <a:lnTo>
                  <a:pt x="442912" y="0"/>
                </a:lnTo>
                <a:lnTo>
                  <a:pt x="500062" y="23813"/>
                </a:lnTo>
                <a:lnTo>
                  <a:pt x="523875" y="28575"/>
                </a:lnTo>
                <a:lnTo>
                  <a:pt x="523875" y="28575"/>
                </a:lnTo>
                <a:lnTo>
                  <a:pt x="581025" y="52388"/>
                </a:lnTo>
                <a:lnTo>
                  <a:pt x="604837" y="52388"/>
                </a:lnTo>
                <a:lnTo>
                  <a:pt x="628650" y="123825"/>
                </a:lnTo>
                <a:lnTo>
                  <a:pt x="676275" y="133350"/>
                </a:lnTo>
                <a:lnTo>
                  <a:pt x="676275" y="133350"/>
                </a:lnTo>
                <a:lnTo>
                  <a:pt x="728662" y="176213"/>
                </a:lnTo>
                <a:lnTo>
                  <a:pt x="738187" y="209550"/>
                </a:lnTo>
                <a:lnTo>
                  <a:pt x="828675" y="280988"/>
                </a:lnTo>
                <a:lnTo>
                  <a:pt x="919162" y="261938"/>
                </a:lnTo>
                <a:lnTo>
                  <a:pt x="952500" y="261938"/>
                </a:lnTo>
                <a:lnTo>
                  <a:pt x="952500" y="290513"/>
                </a:lnTo>
                <a:lnTo>
                  <a:pt x="942975" y="333375"/>
                </a:lnTo>
                <a:lnTo>
                  <a:pt x="942975" y="352425"/>
                </a:lnTo>
                <a:lnTo>
                  <a:pt x="1042987" y="366713"/>
                </a:lnTo>
                <a:lnTo>
                  <a:pt x="1057275" y="333375"/>
                </a:lnTo>
                <a:lnTo>
                  <a:pt x="1119187" y="333375"/>
                </a:lnTo>
                <a:lnTo>
                  <a:pt x="1195387" y="319088"/>
                </a:lnTo>
                <a:lnTo>
                  <a:pt x="1219200" y="347663"/>
                </a:lnTo>
                <a:lnTo>
                  <a:pt x="1247775" y="352425"/>
                </a:lnTo>
                <a:lnTo>
                  <a:pt x="1290637" y="395288"/>
                </a:lnTo>
                <a:lnTo>
                  <a:pt x="1333500" y="485775"/>
                </a:lnTo>
                <a:lnTo>
                  <a:pt x="1400175" y="509588"/>
                </a:lnTo>
                <a:lnTo>
                  <a:pt x="1428750" y="528638"/>
                </a:lnTo>
                <a:lnTo>
                  <a:pt x="1438275" y="571500"/>
                </a:lnTo>
                <a:lnTo>
                  <a:pt x="1443037" y="647700"/>
                </a:lnTo>
                <a:lnTo>
                  <a:pt x="1419225" y="676275"/>
                </a:lnTo>
                <a:lnTo>
                  <a:pt x="1362075" y="685800"/>
                </a:lnTo>
                <a:lnTo>
                  <a:pt x="1357312" y="728663"/>
                </a:lnTo>
                <a:lnTo>
                  <a:pt x="1357312" y="728663"/>
                </a:lnTo>
                <a:lnTo>
                  <a:pt x="1381125" y="828675"/>
                </a:lnTo>
                <a:lnTo>
                  <a:pt x="1409700" y="904875"/>
                </a:lnTo>
                <a:lnTo>
                  <a:pt x="1452562" y="981075"/>
                </a:lnTo>
                <a:lnTo>
                  <a:pt x="1509712" y="1023938"/>
                </a:lnTo>
                <a:lnTo>
                  <a:pt x="1571625" y="1000125"/>
                </a:lnTo>
                <a:lnTo>
                  <a:pt x="1609725" y="1009650"/>
                </a:lnTo>
                <a:lnTo>
                  <a:pt x="1609725" y="1009650"/>
                </a:lnTo>
                <a:lnTo>
                  <a:pt x="1652587" y="1076325"/>
                </a:lnTo>
                <a:lnTo>
                  <a:pt x="1719262" y="1057275"/>
                </a:lnTo>
                <a:lnTo>
                  <a:pt x="1738312" y="1023938"/>
                </a:lnTo>
                <a:lnTo>
                  <a:pt x="1762125" y="1062038"/>
                </a:lnTo>
                <a:lnTo>
                  <a:pt x="1743075" y="1100138"/>
                </a:lnTo>
                <a:lnTo>
                  <a:pt x="1657350" y="1095375"/>
                </a:lnTo>
                <a:lnTo>
                  <a:pt x="1624012" y="1071563"/>
                </a:lnTo>
                <a:lnTo>
                  <a:pt x="1552575" y="1066800"/>
                </a:lnTo>
                <a:lnTo>
                  <a:pt x="1543050" y="1104900"/>
                </a:lnTo>
                <a:lnTo>
                  <a:pt x="1433512" y="1114425"/>
                </a:lnTo>
                <a:lnTo>
                  <a:pt x="1366837" y="1085850"/>
                </a:lnTo>
                <a:lnTo>
                  <a:pt x="1209675" y="1119188"/>
                </a:lnTo>
                <a:lnTo>
                  <a:pt x="1123950" y="1085850"/>
                </a:lnTo>
                <a:lnTo>
                  <a:pt x="1104900" y="1123950"/>
                </a:lnTo>
                <a:lnTo>
                  <a:pt x="1071562" y="1138238"/>
                </a:lnTo>
                <a:lnTo>
                  <a:pt x="1014412" y="1143000"/>
                </a:lnTo>
                <a:lnTo>
                  <a:pt x="952500" y="1162050"/>
                </a:lnTo>
                <a:lnTo>
                  <a:pt x="928687" y="1185863"/>
                </a:lnTo>
                <a:lnTo>
                  <a:pt x="909637" y="1233488"/>
                </a:lnTo>
                <a:lnTo>
                  <a:pt x="942975" y="1276350"/>
                </a:lnTo>
                <a:lnTo>
                  <a:pt x="976312" y="1333500"/>
                </a:lnTo>
                <a:lnTo>
                  <a:pt x="1019175" y="1404938"/>
                </a:lnTo>
                <a:lnTo>
                  <a:pt x="1023937" y="1414463"/>
                </a:lnTo>
                <a:lnTo>
                  <a:pt x="966787" y="1419225"/>
                </a:lnTo>
                <a:lnTo>
                  <a:pt x="871537" y="1471613"/>
                </a:lnTo>
                <a:lnTo>
                  <a:pt x="804862" y="1485900"/>
                </a:lnTo>
                <a:lnTo>
                  <a:pt x="766762" y="1476375"/>
                </a:lnTo>
                <a:lnTo>
                  <a:pt x="714375" y="1371600"/>
                </a:lnTo>
                <a:lnTo>
                  <a:pt x="676275" y="1400175"/>
                </a:lnTo>
                <a:lnTo>
                  <a:pt x="671512" y="1428750"/>
                </a:lnTo>
                <a:lnTo>
                  <a:pt x="623887" y="1466850"/>
                </a:lnTo>
                <a:lnTo>
                  <a:pt x="561975" y="1452563"/>
                </a:lnTo>
                <a:lnTo>
                  <a:pt x="528637" y="1414463"/>
                </a:lnTo>
                <a:lnTo>
                  <a:pt x="461962" y="1347788"/>
                </a:lnTo>
                <a:lnTo>
                  <a:pt x="390525" y="1304925"/>
                </a:lnTo>
                <a:lnTo>
                  <a:pt x="342900" y="1257300"/>
                </a:lnTo>
                <a:lnTo>
                  <a:pt x="319087" y="1185863"/>
                </a:lnTo>
                <a:lnTo>
                  <a:pt x="257175" y="1123950"/>
                </a:lnTo>
                <a:lnTo>
                  <a:pt x="223837" y="1085850"/>
                </a:lnTo>
                <a:lnTo>
                  <a:pt x="200025" y="985838"/>
                </a:lnTo>
                <a:lnTo>
                  <a:pt x="171450" y="947738"/>
                </a:lnTo>
                <a:lnTo>
                  <a:pt x="152400" y="871538"/>
                </a:lnTo>
                <a:lnTo>
                  <a:pt x="147637" y="847725"/>
                </a:lnTo>
                <a:lnTo>
                  <a:pt x="80962" y="809625"/>
                </a:lnTo>
                <a:lnTo>
                  <a:pt x="71437" y="757238"/>
                </a:lnTo>
                <a:lnTo>
                  <a:pt x="57150" y="571500"/>
                </a:lnTo>
                <a:lnTo>
                  <a:pt x="4762" y="419100"/>
                </a:lnTo>
                <a:lnTo>
                  <a:pt x="0" y="280988"/>
                </a:lnTo>
                <a:lnTo>
                  <a:pt x="0" y="228600"/>
                </a:lnTo>
                <a:lnTo>
                  <a:pt x="28575" y="161925"/>
                </a:lnTo>
                <a:lnTo>
                  <a:pt x="38100" y="128588"/>
                </a:lnTo>
                <a:lnTo>
                  <a:pt x="52387" y="52388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764" tIns="45388" rIns="90764" bIns="45388" anchor="ctr"/>
          <a:lstStyle/>
          <a:p>
            <a:pPr algn="ctr"/>
            <a:endParaRPr lang="ru-RU" sz="1300" b="1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74" name="Прямоугольник 273"/>
          <p:cNvSpPr/>
          <p:nvPr/>
        </p:nvSpPr>
        <p:spPr>
          <a:xfrm>
            <a:off x="3046429" y="2856292"/>
            <a:ext cx="873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Пестрецы</a:t>
            </a:r>
          </a:p>
        </p:txBody>
      </p:sp>
      <p:sp>
        <p:nvSpPr>
          <p:cNvPr id="275" name="Прямоугольник 274"/>
          <p:cNvSpPr/>
          <p:nvPr/>
        </p:nvSpPr>
        <p:spPr>
          <a:xfrm>
            <a:off x="2797186" y="3369955"/>
            <a:ext cx="900113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276" name="Полилиния 275"/>
          <p:cNvSpPr/>
          <p:nvPr/>
        </p:nvSpPr>
        <p:spPr>
          <a:xfrm>
            <a:off x="1216777" y="2404232"/>
            <a:ext cx="1476035" cy="1193088"/>
          </a:xfrm>
          <a:custGeom>
            <a:avLst/>
            <a:gdLst>
              <a:gd name="connsiteX0" fmla="*/ 1433513 w 1871663"/>
              <a:gd name="connsiteY0" fmla="*/ 0 h 1609725"/>
              <a:gd name="connsiteX1" fmla="*/ 1504950 w 1871663"/>
              <a:gd name="connsiteY1" fmla="*/ 23813 h 1609725"/>
              <a:gd name="connsiteX2" fmla="*/ 1533525 w 1871663"/>
              <a:gd name="connsiteY2" fmla="*/ 61913 h 1609725"/>
              <a:gd name="connsiteX3" fmla="*/ 1552575 w 1871663"/>
              <a:gd name="connsiteY3" fmla="*/ 95250 h 1609725"/>
              <a:gd name="connsiteX4" fmla="*/ 1624013 w 1871663"/>
              <a:gd name="connsiteY4" fmla="*/ 95250 h 1609725"/>
              <a:gd name="connsiteX5" fmla="*/ 1676400 w 1871663"/>
              <a:gd name="connsiteY5" fmla="*/ 85725 h 1609725"/>
              <a:gd name="connsiteX6" fmla="*/ 1819275 w 1871663"/>
              <a:gd name="connsiteY6" fmla="*/ 161925 h 1609725"/>
              <a:gd name="connsiteX7" fmla="*/ 1871663 w 1871663"/>
              <a:gd name="connsiteY7" fmla="*/ 195263 h 1609725"/>
              <a:gd name="connsiteX8" fmla="*/ 1871663 w 1871663"/>
              <a:gd name="connsiteY8" fmla="*/ 195263 h 1609725"/>
              <a:gd name="connsiteX9" fmla="*/ 1781175 w 1871663"/>
              <a:gd name="connsiteY9" fmla="*/ 238125 h 1609725"/>
              <a:gd name="connsiteX10" fmla="*/ 1728788 w 1871663"/>
              <a:gd name="connsiteY10" fmla="*/ 261938 h 1609725"/>
              <a:gd name="connsiteX11" fmla="*/ 1795463 w 1871663"/>
              <a:gd name="connsiteY11" fmla="*/ 300038 h 1609725"/>
              <a:gd name="connsiteX12" fmla="*/ 1785938 w 1871663"/>
              <a:gd name="connsiteY12" fmla="*/ 328613 h 1609725"/>
              <a:gd name="connsiteX13" fmla="*/ 1733550 w 1871663"/>
              <a:gd name="connsiteY13" fmla="*/ 300038 h 1609725"/>
              <a:gd name="connsiteX14" fmla="*/ 1728788 w 1871663"/>
              <a:gd name="connsiteY14" fmla="*/ 323850 h 1609725"/>
              <a:gd name="connsiteX15" fmla="*/ 1738313 w 1871663"/>
              <a:gd name="connsiteY15" fmla="*/ 390525 h 1609725"/>
              <a:gd name="connsiteX16" fmla="*/ 1733550 w 1871663"/>
              <a:gd name="connsiteY16" fmla="*/ 438150 h 1609725"/>
              <a:gd name="connsiteX17" fmla="*/ 1733550 w 1871663"/>
              <a:gd name="connsiteY17" fmla="*/ 438150 h 1609725"/>
              <a:gd name="connsiteX18" fmla="*/ 1671638 w 1871663"/>
              <a:gd name="connsiteY18" fmla="*/ 509588 h 1609725"/>
              <a:gd name="connsiteX19" fmla="*/ 1652588 w 1871663"/>
              <a:gd name="connsiteY19" fmla="*/ 566738 h 1609725"/>
              <a:gd name="connsiteX20" fmla="*/ 1624013 w 1871663"/>
              <a:gd name="connsiteY20" fmla="*/ 604838 h 1609725"/>
              <a:gd name="connsiteX21" fmla="*/ 1562100 w 1871663"/>
              <a:gd name="connsiteY21" fmla="*/ 609600 h 1609725"/>
              <a:gd name="connsiteX22" fmla="*/ 1500188 w 1871663"/>
              <a:gd name="connsiteY22" fmla="*/ 633413 h 1609725"/>
              <a:gd name="connsiteX23" fmla="*/ 1443038 w 1871663"/>
              <a:gd name="connsiteY23" fmla="*/ 642938 h 1609725"/>
              <a:gd name="connsiteX24" fmla="*/ 1457325 w 1871663"/>
              <a:gd name="connsiteY24" fmla="*/ 676275 h 1609725"/>
              <a:gd name="connsiteX25" fmla="*/ 1423988 w 1871663"/>
              <a:gd name="connsiteY25" fmla="*/ 785813 h 1609725"/>
              <a:gd name="connsiteX26" fmla="*/ 1423988 w 1871663"/>
              <a:gd name="connsiteY26" fmla="*/ 785813 h 1609725"/>
              <a:gd name="connsiteX27" fmla="*/ 1300163 w 1871663"/>
              <a:gd name="connsiteY27" fmla="*/ 814388 h 1609725"/>
              <a:gd name="connsiteX28" fmla="*/ 1247775 w 1871663"/>
              <a:gd name="connsiteY28" fmla="*/ 738188 h 1609725"/>
              <a:gd name="connsiteX29" fmla="*/ 1109663 w 1871663"/>
              <a:gd name="connsiteY29" fmla="*/ 742950 h 1609725"/>
              <a:gd name="connsiteX30" fmla="*/ 1109663 w 1871663"/>
              <a:gd name="connsiteY30" fmla="*/ 800100 h 1609725"/>
              <a:gd name="connsiteX31" fmla="*/ 1128713 w 1871663"/>
              <a:gd name="connsiteY31" fmla="*/ 857250 h 1609725"/>
              <a:gd name="connsiteX32" fmla="*/ 1152525 w 1871663"/>
              <a:gd name="connsiteY32" fmla="*/ 923925 h 1609725"/>
              <a:gd name="connsiteX33" fmla="*/ 1157288 w 1871663"/>
              <a:gd name="connsiteY33" fmla="*/ 957263 h 1609725"/>
              <a:gd name="connsiteX34" fmla="*/ 1095375 w 1871663"/>
              <a:gd name="connsiteY34" fmla="*/ 985838 h 1609725"/>
              <a:gd name="connsiteX35" fmla="*/ 1057275 w 1871663"/>
              <a:gd name="connsiteY35" fmla="*/ 962025 h 1609725"/>
              <a:gd name="connsiteX36" fmla="*/ 1033463 w 1871663"/>
              <a:gd name="connsiteY36" fmla="*/ 971550 h 1609725"/>
              <a:gd name="connsiteX37" fmla="*/ 1000125 w 1871663"/>
              <a:gd name="connsiteY37" fmla="*/ 1014413 h 1609725"/>
              <a:gd name="connsiteX38" fmla="*/ 947738 w 1871663"/>
              <a:gd name="connsiteY38" fmla="*/ 1071563 h 1609725"/>
              <a:gd name="connsiteX39" fmla="*/ 928688 w 1871663"/>
              <a:gd name="connsiteY39" fmla="*/ 1166813 h 1609725"/>
              <a:gd name="connsiteX40" fmla="*/ 866775 w 1871663"/>
              <a:gd name="connsiteY40" fmla="*/ 1185863 h 1609725"/>
              <a:gd name="connsiteX41" fmla="*/ 814388 w 1871663"/>
              <a:gd name="connsiteY41" fmla="*/ 1185863 h 1609725"/>
              <a:gd name="connsiteX42" fmla="*/ 838200 w 1871663"/>
              <a:gd name="connsiteY42" fmla="*/ 1228725 h 1609725"/>
              <a:gd name="connsiteX43" fmla="*/ 795338 w 1871663"/>
              <a:gd name="connsiteY43" fmla="*/ 1243013 h 1609725"/>
              <a:gd name="connsiteX44" fmla="*/ 795338 w 1871663"/>
              <a:gd name="connsiteY44" fmla="*/ 1243013 h 1609725"/>
              <a:gd name="connsiteX45" fmla="*/ 738188 w 1871663"/>
              <a:gd name="connsiteY45" fmla="*/ 1228725 h 1609725"/>
              <a:gd name="connsiteX46" fmla="*/ 776288 w 1871663"/>
              <a:gd name="connsiteY46" fmla="*/ 1352550 h 1609725"/>
              <a:gd name="connsiteX47" fmla="*/ 795338 w 1871663"/>
              <a:gd name="connsiteY47" fmla="*/ 1414463 h 1609725"/>
              <a:gd name="connsiteX48" fmla="*/ 795338 w 1871663"/>
              <a:gd name="connsiteY48" fmla="*/ 1485900 h 1609725"/>
              <a:gd name="connsiteX49" fmla="*/ 752475 w 1871663"/>
              <a:gd name="connsiteY49" fmla="*/ 1500188 h 1609725"/>
              <a:gd name="connsiteX50" fmla="*/ 704850 w 1871663"/>
              <a:gd name="connsiteY50" fmla="*/ 1590675 h 1609725"/>
              <a:gd name="connsiteX51" fmla="*/ 614363 w 1871663"/>
              <a:gd name="connsiteY51" fmla="*/ 1566863 h 1609725"/>
              <a:gd name="connsiteX52" fmla="*/ 476250 w 1871663"/>
              <a:gd name="connsiteY52" fmla="*/ 1562100 h 1609725"/>
              <a:gd name="connsiteX53" fmla="*/ 447675 w 1871663"/>
              <a:gd name="connsiteY53" fmla="*/ 1543050 h 1609725"/>
              <a:gd name="connsiteX54" fmla="*/ 409575 w 1871663"/>
              <a:gd name="connsiteY54" fmla="*/ 1547813 h 1609725"/>
              <a:gd name="connsiteX55" fmla="*/ 390525 w 1871663"/>
              <a:gd name="connsiteY55" fmla="*/ 1585913 h 1609725"/>
              <a:gd name="connsiteX56" fmla="*/ 371475 w 1871663"/>
              <a:gd name="connsiteY56" fmla="*/ 1609725 h 1609725"/>
              <a:gd name="connsiteX57" fmla="*/ 257175 w 1871663"/>
              <a:gd name="connsiteY57" fmla="*/ 1595438 h 1609725"/>
              <a:gd name="connsiteX58" fmla="*/ 219075 w 1871663"/>
              <a:gd name="connsiteY58" fmla="*/ 1562100 h 1609725"/>
              <a:gd name="connsiteX59" fmla="*/ 209550 w 1871663"/>
              <a:gd name="connsiteY59" fmla="*/ 1509713 h 1609725"/>
              <a:gd name="connsiteX60" fmla="*/ 142875 w 1871663"/>
              <a:gd name="connsiteY60" fmla="*/ 1514475 h 1609725"/>
              <a:gd name="connsiteX61" fmla="*/ 100013 w 1871663"/>
              <a:gd name="connsiteY61" fmla="*/ 1462088 h 1609725"/>
              <a:gd name="connsiteX62" fmla="*/ 28575 w 1871663"/>
              <a:gd name="connsiteY62" fmla="*/ 1452563 h 1609725"/>
              <a:gd name="connsiteX63" fmla="*/ 28575 w 1871663"/>
              <a:gd name="connsiteY63" fmla="*/ 1452563 h 1609725"/>
              <a:gd name="connsiteX64" fmla="*/ 0 w 1871663"/>
              <a:gd name="connsiteY64" fmla="*/ 1376363 h 1609725"/>
              <a:gd name="connsiteX65" fmla="*/ 52388 w 1871663"/>
              <a:gd name="connsiteY65" fmla="*/ 1333500 h 1609725"/>
              <a:gd name="connsiteX66" fmla="*/ 119063 w 1871663"/>
              <a:gd name="connsiteY66" fmla="*/ 1309688 h 1609725"/>
              <a:gd name="connsiteX67" fmla="*/ 133350 w 1871663"/>
              <a:gd name="connsiteY67" fmla="*/ 1228725 h 1609725"/>
              <a:gd name="connsiteX68" fmla="*/ 157163 w 1871663"/>
              <a:gd name="connsiteY68" fmla="*/ 1219200 h 1609725"/>
              <a:gd name="connsiteX69" fmla="*/ 185738 w 1871663"/>
              <a:gd name="connsiteY69" fmla="*/ 1290638 h 1609725"/>
              <a:gd name="connsiteX70" fmla="*/ 209550 w 1871663"/>
              <a:gd name="connsiteY70" fmla="*/ 1304925 h 1609725"/>
              <a:gd name="connsiteX71" fmla="*/ 223838 w 1871663"/>
              <a:gd name="connsiteY71" fmla="*/ 1219200 h 1609725"/>
              <a:gd name="connsiteX72" fmla="*/ 328613 w 1871663"/>
              <a:gd name="connsiteY72" fmla="*/ 1219200 h 1609725"/>
              <a:gd name="connsiteX73" fmla="*/ 390525 w 1871663"/>
              <a:gd name="connsiteY73" fmla="*/ 1190625 h 1609725"/>
              <a:gd name="connsiteX74" fmla="*/ 390525 w 1871663"/>
              <a:gd name="connsiteY74" fmla="*/ 1143000 h 1609725"/>
              <a:gd name="connsiteX75" fmla="*/ 400050 w 1871663"/>
              <a:gd name="connsiteY75" fmla="*/ 985838 h 1609725"/>
              <a:gd name="connsiteX76" fmla="*/ 528638 w 1871663"/>
              <a:gd name="connsiteY76" fmla="*/ 938213 h 1609725"/>
              <a:gd name="connsiteX77" fmla="*/ 590550 w 1871663"/>
              <a:gd name="connsiteY77" fmla="*/ 976313 h 1609725"/>
              <a:gd name="connsiteX78" fmla="*/ 652463 w 1871663"/>
              <a:gd name="connsiteY78" fmla="*/ 1009650 h 1609725"/>
              <a:gd name="connsiteX79" fmla="*/ 690563 w 1871663"/>
              <a:gd name="connsiteY79" fmla="*/ 976313 h 1609725"/>
              <a:gd name="connsiteX80" fmla="*/ 704850 w 1871663"/>
              <a:gd name="connsiteY80" fmla="*/ 871538 h 1609725"/>
              <a:gd name="connsiteX81" fmla="*/ 695325 w 1871663"/>
              <a:gd name="connsiteY81" fmla="*/ 800100 h 1609725"/>
              <a:gd name="connsiteX82" fmla="*/ 695325 w 1871663"/>
              <a:gd name="connsiteY82" fmla="*/ 733425 h 1609725"/>
              <a:gd name="connsiteX83" fmla="*/ 719138 w 1871663"/>
              <a:gd name="connsiteY83" fmla="*/ 671513 h 1609725"/>
              <a:gd name="connsiteX84" fmla="*/ 728663 w 1871663"/>
              <a:gd name="connsiteY84" fmla="*/ 571500 h 1609725"/>
              <a:gd name="connsiteX85" fmla="*/ 728663 w 1871663"/>
              <a:gd name="connsiteY85" fmla="*/ 533400 h 1609725"/>
              <a:gd name="connsiteX86" fmla="*/ 828675 w 1871663"/>
              <a:gd name="connsiteY86" fmla="*/ 519113 h 1609725"/>
              <a:gd name="connsiteX87" fmla="*/ 947738 w 1871663"/>
              <a:gd name="connsiteY87" fmla="*/ 490538 h 1609725"/>
              <a:gd name="connsiteX88" fmla="*/ 1109663 w 1871663"/>
              <a:gd name="connsiteY88" fmla="*/ 466725 h 1609725"/>
              <a:gd name="connsiteX89" fmla="*/ 1162050 w 1871663"/>
              <a:gd name="connsiteY89" fmla="*/ 428625 h 1609725"/>
              <a:gd name="connsiteX90" fmla="*/ 1162050 w 1871663"/>
              <a:gd name="connsiteY90" fmla="*/ 390525 h 1609725"/>
              <a:gd name="connsiteX91" fmla="*/ 1162050 w 1871663"/>
              <a:gd name="connsiteY91" fmla="*/ 261938 h 1609725"/>
              <a:gd name="connsiteX92" fmla="*/ 1171575 w 1871663"/>
              <a:gd name="connsiteY92" fmla="*/ 152400 h 1609725"/>
              <a:gd name="connsiteX93" fmla="*/ 1209675 w 1871663"/>
              <a:gd name="connsiteY93" fmla="*/ 138113 h 1609725"/>
              <a:gd name="connsiteX94" fmla="*/ 1247775 w 1871663"/>
              <a:gd name="connsiteY94" fmla="*/ 166688 h 1609725"/>
              <a:gd name="connsiteX95" fmla="*/ 1314450 w 1871663"/>
              <a:gd name="connsiteY95" fmla="*/ 176213 h 1609725"/>
              <a:gd name="connsiteX96" fmla="*/ 1357313 w 1871663"/>
              <a:gd name="connsiteY96" fmla="*/ 161925 h 1609725"/>
              <a:gd name="connsiteX97" fmla="*/ 1376363 w 1871663"/>
              <a:gd name="connsiteY97" fmla="*/ 119063 h 1609725"/>
              <a:gd name="connsiteX98" fmla="*/ 1433513 w 1871663"/>
              <a:gd name="connsiteY98" fmla="*/ 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71663" h="1609725">
                <a:moveTo>
                  <a:pt x="1433513" y="0"/>
                </a:moveTo>
                <a:lnTo>
                  <a:pt x="1504950" y="23813"/>
                </a:lnTo>
                <a:lnTo>
                  <a:pt x="1533525" y="61913"/>
                </a:lnTo>
                <a:lnTo>
                  <a:pt x="1552575" y="95250"/>
                </a:lnTo>
                <a:lnTo>
                  <a:pt x="1624013" y="95250"/>
                </a:lnTo>
                <a:lnTo>
                  <a:pt x="1676400" y="85725"/>
                </a:lnTo>
                <a:lnTo>
                  <a:pt x="1819275" y="161925"/>
                </a:lnTo>
                <a:lnTo>
                  <a:pt x="1871663" y="195263"/>
                </a:lnTo>
                <a:lnTo>
                  <a:pt x="1871663" y="195263"/>
                </a:lnTo>
                <a:lnTo>
                  <a:pt x="1781175" y="238125"/>
                </a:lnTo>
                <a:lnTo>
                  <a:pt x="1728788" y="261938"/>
                </a:lnTo>
                <a:lnTo>
                  <a:pt x="1795463" y="300038"/>
                </a:lnTo>
                <a:lnTo>
                  <a:pt x="1785938" y="328613"/>
                </a:lnTo>
                <a:lnTo>
                  <a:pt x="1733550" y="300038"/>
                </a:lnTo>
                <a:lnTo>
                  <a:pt x="1728788" y="323850"/>
                </a:lnTo>
                <a:lnTo>
                  <a:pt x="1738313" y="390525"/>
                </a:lnTo>
                <a:lnTo>
                  <a:pt x="1733550" y="438150"/>
                </a:lnTo>
                <a:lnTo>
                  <a:pt x="1733550" y="438150"/>
                </a:lnTo>
                <a:lnTo>
                  <a:pt x="1671638" y="509588"/>
                </a:lnTo>
                <a:lnTo>
                  <a:pt x="1652588" y="566738"/>
                </a:lnTo>
                <a:lnTo>
                  <a:pt x="1624013" y="604838"/>
                </a:lnTo>
                <a:lnTo>
                  <a:pt x="1562100" y="609600"/>
                </a:lnTo>
                <a:lnTo>
                  <a:pt x="1500188" y="633413"/>
                </a:lnTo>
                <a:lnTo>
                  <a:pt x="1443038" y="642938"/>
                </a:lnTo>
                <a:lnTo>
                  <a:pt x="1457325" y="676275"/>
                </a:lnTo>
                <a:lnTo>
                  <a:pt x="1423988" y="785813"/>
                </a:lnTo>
                <a:lnTo>
                  <a:pt x="1423988" y="785813"/>
                </a:lnTo>
                <a:lnTo>
                  <a:pt x="1300163" y="814388"/>
                </a:lnTo>
                <a:lnTo>
                  <a:pt x="1247775" y="738188"/>
                </a:lnTo>
                <a:lnTo>
                  <a:pt x="1109663" y="742950"/>
                </a:lnTo>
                <a:lnTo>
                  <a:pt x="1109663" y="800100"/>
                </a:lnTo>
                <a:lnTo>
                  <a:pt x="1128713" y="857250"/>
                </a:lnTo>
                <a:lnTo>
                  <a:pt x="1152525" y="923925"/>
                </a:lnTo>
                <a:lnTo>
                  <a:pt x="1157288" y="957263"/>
                </a:lnTo>
                <a:lnTo>
                  <a:pt x="1095375" y="985838"/>
                </a:lnTo>
                <a:lnTo>
                  <a:pt x="1057275" y="962025"/>
                </a:lnTo>
                <a:lnTo>
                  <a:pt x="1033463" y="971550"/>
                </a:lnTo>
                <a:lnTo>
                  <a:pt x="1000125" y="1014413"/>
                </a:lnTo>
                <a:lnTo>
                  <a:pt x="947738" y="1071563"/>
                </a:lnTo>
                <a:lnTo>
                  <a:pt x="928688" y="1166813"/>
                </a:lnTo>
                <a:lnTo>
                  <a:pt x="866775" y="1185863"/>
                </a:lnTo>
                <a:lnTo>
                  <a:pt x="814388" y="1185863"/>
                </a:lnTo>
                <a:lnTo>
                  <a:pt x="838200" y="1228725"/>
                </a:lnTo>
                <a:lnTo>
                  <a:pt x="795338" y="1243013"/>
                </a:lnTo>
                <a:lnTo>
                  <a:pt x="795338" y="1243013"/>
                </a:lnTo>
                <a:lnTo>
                  <a:pt x="738188" y="1228725"/>
                </a:lnTo>
                <a:lnTo>
                  <a:pt x="776288" y="1352550"/>
                </a:lnTo>
                <a:lnTo>
                  <a:pt x="795338" y="1414463"/>
                </a:lnTo>
                <a:lnTo>
                  <a:pt x="795338" y="1485900"/>
                </a:lnTo>
                <a:lnTo>
                  <a:pt x="752475" y="1500188"/>
                </a:lnTo>
                <a:lnTo>
                  <a:pt x="704850" y="1590675"/>
                </a:lnTo>
                <a:lnTo>
                  <a:pt x="614363" y="1566863"/>
                </a:lnTo>
                <a:lnTo>
                  <a:pt x="476250" y="1562100"/>
                </a:lnTo>
                <a:lnTo>
                  <a:pt x="447675" y="1543050"/>
                </a:lnTo>
                <a:lnTo>
                  <a:pt x="409575" y="1547813"/>
                </a:lnTo>
                <a:lnTo>
                  <a:pt x="390525" y="1585913"/>
                </a:lnTo>
                <a:lnTo>
                  <a:pt x="371475" y="1609725"/>
                </a:lnTo>
                <a:lnTo>
                  <a:pt x="257175" y="1595438"/>
                </a:lnTo>
                <a:lnTo>
                  <a:pt x="219075" y="1562100"/>
                </a:lnTo>
                <a:lnTo>
                  <a:pt x="209550" y="1509713"/>
                </a:lnTo>
                <a:lnTo>
                  <a:pt x="142875" y="1514475"/>
                </a:lnTo>
                <a:lnTo>
                  <a:pt x="100013" y="1462088"/>
                </a:lnTo>
                <a:lnTo>
                  <a:pt x="28575" y="1452563"/>
                </a:lnTo>
                <a:lnTo>
                  <a:pt x="28575" y="1452563"/>
                </a:lnTo>
                <a:lnTo>
                  <a:pt x="0" y="1376363"/>
                </a:lnTo>
                <a:lnTo>
                  <a:pt x="52388" y="1333500"/>
                </a:lnTo>
                <a:lnTo>
                  <a:pt x="119063" y="1309688"/>
                </a:lnTo>
                <a:lnTo>
                  <a:pt x="133350" y="1228725"/>
                </a:lnTo>
                <a:lnTo>
                  <a:pt x="157163" y="1219200"/>
                </a:lnTo>
                <a:lnTo>
                  <a:pt x="185738" y="1290638"/>
                </a:lnTo>
                <a:lnTo>
                  <a:pt x="209550" y="1304925"/>
                </a:lnTo>
                <a:lnTo>
                  <a:pt x="223838" y="1219200"/>
                </a:lnTo>
                <a:lnTo>
                  <a:pt x="328613" y="1219200"/>
                </a:lnTo>
                <a:lnTo>
                  <a:pt x="390525" y="1190625"/>
                </a:lnTo>
                <a:lnTo>
                  <a:pt x="390525" y="1143000"/>
                </a:lnTo>
                <a:lnTo>
                  <a:pt x="400050" y="985838"/>
                </a:lnTo>
                <a:lnTo>
                  <a:pt x="528638" y="938213"/>
                </a:lnTo>
                <a:lnTo>
                  <a:pt x="590550" y="976313"/>
                </a:lnTo>
                <a:lnTo>
                  <a:pt x="652463" y="1009650"/>
                </a:lnTo>
                <a:lnTo>
                  <a:pt x="690563" y="976313"/>
                </a:lnTo>
                <a:lnTo>
                  <a:pt x="704850" y="871538"/>
                </a:lnTo>
                <a:lnTo>
                  <a:pt x="695325" y="800100"/>
                </a:lnTo>
                <a:lnTo>
                  <a:pt x="695325" y="733425"/>
                </a:lnTo>
                <a:lnTo>
                  <a:pt x="719138" y="671513"/>
                </a:lnTo>
                <a:lnTo>
                  <a:pt x="728663" y="571500"/>
                </a:lnTo>
                <a:lnTo>
                  <a:pt x="728663" y="533400"/>
                </a:lnTo>
                <a:lnTo>
                  <a:pt x="828675" y="519113"/>
                </a:lnTo>
                <a:lnTo>
                  <a:pt x="947738" y="490538"/>
                </a:lnTo>
                <a:lnTo>
                  <a:pt x="1109663" y="466725"/>
                </a:lnTo>
                <a:lnTo>
                  <a:pt x="1162050" y="428625"/>
                </a:lnTo>
                <a:lnTo>
                  <a:pt x="1162050" y="390525"/>
                </a:lnTo>
                <a:lnTo>
                  <a:pt x="1162050" y="261938"/>
                </a:lnTo>
                <a:lnTo>
                  <a:pt x="1171575" y="152400"/>
                </a:lnTo>
                <a:lnTo>
                  <a:pt x="1209675" y="138113"/>
                </a:lnTo>
                <a:lnTo>
                  <a:pt x="1247775" y="166688"/>
                </a:lnTo>
                <a:lnTo>
                  <a:pt x="1314450" y="176213"/>
                </a:lnTo>
                <a:lnTo>
                  <a:pt x="1357313" y="161925"/>
                </a:lnTo>
                <a:lnTo>
                  <a:pt x="1376363" y="119063"/>
                </a:lnTo>
                <a:lnTo>
                  <a:pt x="1433513" y="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7" name="Прямоугольник 276"/>
          <p:cNvSpPr/>
          <p:nvPr/>
        </p:nvSpPr>
        <p:spPr>
          <a:xfrm>
            <a:off x="1355690" y="2573701"/>
            <a:ext cx="113827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Зеленодольск</a:t>
            </a:r>
          </a:p>
        </p:txBody>
      </p:sp>
      <p:sp>
        <p:nvSpPr>
          <p:cNvPr id="278" name="Полилиния 277"/>
          <p:cNvSpPr/>
          <p:nvPr/>
        </p:nvSpPr>
        <p:spPr>
          <a:xfrm>
            <a:off x="728513" y="3459193"/>
            <a:ext cx="1239417" cy="744796"/>
          </a:xfrm>
          <a:custGeom>
            <a:avLst/>
            <a:gdLst>
              <a:gd name="connsiteX0" fmla="*/ 766763 w 1571625"/>
              <a:gd name="connsiteY0" fmla="*/ 4763 h 1004888"/>
              <a:gd name="connsiteX1" fmla="*/ 847725 w 1571625"/>
              <a:gd name="connsiteY1" fmla="*/ 28575 h 1004888"/>
              <a:gd name="connsiteX2" fmla="*/ 876300 w 1571625"/>
              <a:gd name="connsiteY2" fmla="*/ 71438 h 1004888"/>
              <a:gd name="connsiteX3" fmla="*/ 895350 w 1571625"/>
              <a:gd name="connsiteY3" fmla="*/ 85725 h 1004888"/>
              <a:gd name="connsiteX4" fmla="*/ 971550 w 1571625"/>
              <a:gd name="connsiteY4" fmla="*/ 100013 h 1004888"/>
              <a:gd name="connsiteX5" fmla="*/ 1009650 w 1571625"/>
              <a:gd name="connsiteY5" fmla="*/ 109538 h 1004888"/>
              <a:gd name="connsiteX6" fmla="*/ 1042988 w 1571625"/>
              <a:gd name="connsiteY6" fmla="*/ 52388 h 1004888"/>
              <a:gd name="connsiteX7" fmla="*/ 1047750 w 1571625"/>
              <a:gd name="connsiteY7" fmla="*/ 28575 h 1004888"/>
              <a:gd name="connsiteX8" fmla="*/ 1095375 w 1571625"/>
              <a:gd name="connsiteY8" fmla="*/ 38100 h 1004888"/>
              <a:gd name="connsiteX9" fmla="*/ 1152525 w 1571625"/>
              <a:gd name="connsiteY9" fmla="*/ 42863 h 1004888"/>
              <a:gd name="connsiteX10" fmla="*/ 1233488 w 1571625"/>
              <a:gd name="connsiteY10" fmla="*/ 47625 h 1004888"/>
              <a:gd name="connsiteX11" fmla="*/ 1309688 w 1571625"/>
              <a:gd name="connsiteY11" fmla="*/ 71438 h 1004888"/>
              <a:gd name="connsiteX12" fmla="*/ 1352550 w 1571625"/>
              <a:gd name="connsiteY12" fmla="*/ 19050 h 1004888"/>
              <a:gd name="connsiteX13" fmla="*/ 1390650 w 1571625"/>
              <a:gd name="connsiteY13" fmla="*/ 0 h 1004888"/>
              <a:gd name="connsiteX14" fmla="*/ 1423988 w 1571625"/>
              <a:gd name="connsiteY14" fmla="*/ 42863 h 1004888"/>
              <a:gd name="connsiteX15" fmla="*/ 1438275 w 1571625"/>
              <a:gd name="connsiteY15" fmla="*/ 80963 h 1004888"/>
              <a:gd name="connsiteX16" fmla="*/ 1471613 w 1571625"/>
              <a:gd name="connsiteY16" fmla="*/ 157163 h 1004888"/>
              <a:gd name="connsiteX17" fmla="*/ 1514475 w 1571625"/>
              <a:gd name="connsiteY17" fmla="*/ 209550 h 1004888"/>
              <a:gd name="connsiteX18" fmla="*/ 1514475 w 1571625"/>
              <a:gd name="connsiteY18" fmla="*/ 209550 h 1004888"/>
              <a:gd name="connsiteX19" fmla="*/ 1571625 w 1571625"/>
              <a:gd name="connsiteY19" fmla="*/ 266700 h 1004888"/>
              <a:gd name="connsiteX20" fmla="*/ 1566863 w 1571625"/>
              <a:gd name="connsiteY20" fmla="*/ 304800 h 1004888"/>
              <a:gd name="connsiteX21" fmla="*/ 1543050 w 1571625"/>
              <a:gd name="connsiteY21" fmla="*/ 319088 h 1004888"/>
              <a:gd name="connsiteX22" fmla="*/ 1490663 w 1571625"/>
              <a:gd name="connsiteY22" fmla="*/ 300038 h 1004888"/>
              <a:gd name="connsiteX23" fmla="*/ 1323975 w 1571625"/>
              <a:gd name="connsiteY23" fmla="*/ 333375 h 1004888"/>
              <a:gd name="connsiteX24" fmla="*/ 1314450 w 1571625"/>
              <a:gd name="connsiteY24" fmla="*/ 371475 h 1004888"/>
              <a:gd name="connsiteX25" fmla="*/ 1338263 w 1571625"/>
              <a:gd name="connsiteY25" fmla="*/ 485775 h 1004888"/>
              <a:gd name="connsiteX26" fmla="*/ 1357313 w 1571625"/>
              <a:gd name="connsiteY26" fmla="*/ 523875 h 1004888"/>
              <a:gd name="connsiteX27" fmla="*/ 1390650 w 1571625"/>
              <a:gd name="connsiteY27" fmla="*/ 547688 h 1004888"/>
              <a:gd name="connsiteX28" fmla="*/ 1400175 w 1571625"/>
              <a:gd name="connsiteY28" fmla="*/ 585788 h 1004888"/>
              <a:gd name="connsiteX29" fmla="*/ 1400175 w 1571625"/>
              <a:gd name="connsiteY29" fmla="*/ 585788 h 1004888"/>
              <a:gd name="connsiteX30" fmla="*/ 1357313 w 1571625"/>
              <a:gd name="connsiteY30" fmla="*/ 614363 h 1004888"/>
              <a:gd name="connsiteX31" fmla="*/ 1328738 w 1571625"/>
              <a:gd name="connsiteY31" fmla="*/ 595313 h 1004888"/>
              <a:gd name="connsiteX32" fmla="*/ 1285875 w 1571625"/>
              <a:gd name="connsiteY32" fmla="*/ 604838 h 1004888"/>
              <a:gd name="connsiteX33" fmla="*/ 1285875 w 1571625"/>
              <a:gd name="connsiteY33" fmla="*/ 633413 h 1004888"/>
              <a:gd name="connsiteX34" fmla="*/ 1257300 w 1571625"/>
              <a:gd name="connsiteY34" fmla="*/ 647700 h 1004888"/>
              <a:gd name="connsiteX35" fmla="*/ 1204913 w 1571625"/>
              <a:gd name="connsiteY35" fmla="*/ 690563 h 1004888"/>
              <a:gd name="connsiteX36" fmla="*/ 1204913 w 1571625"/>
              <a:gd name="connsiteY36" fmla="*/ 714375 h 1004888"/>
              <a:gd name="connsiteX37" fmla="*/ 1133475 w 1571625"/>
              <a:gd name="connsiteY37" fmla="*/ 704850 h 1004888"/>
              <a:gd name="connsiteX38" fmla="*/ 1033463 w 1571625"/>
              <a:gd name="connsiteY38" fmla="*/ 676275 h 1004888"/>
              <a:gd name="connsiteX39" fmla="*/ 1004888 w 1571625"/>
              <a:gd name="connsiteY39" fmla="*/ 723900 h 1004888"/>
              <a:gd name="connsiteX40" fmla="*/ 923925 w 1571625"/>
              <a:gd name="connsiteY40" fmla="*/ 728663 h 1004888"/>
              <a:gd name="connsiteX41" fmla="*/ 752475 w 1571625"/>
              <a:gd name="connsiteY41" fmla="*/ 757238 h 1004888"/>
              <a:gd name="connsiteX42" fmla="*/ 685800 w 1571625"/>
              <a:gd name="connsiteY42" fmla="*/ 781050 h 1004888"/>
              <a:gd name="connsiteX43" fmla="*/ 638175 w 1571625"/>
              <a:gd name="connsiteY43" fmla="*/ 785813 h 1004888"/>
              <a:gd name="connsiteX44" fmla="*/ 614363 w 1571625"/>
              <a:gd name="connsiteY44" fmla="*/ 814388 h 1004888"/>
              <a:gd name="connsiteX45" fmla="*/ 595313 w 1571625"/>
              <a:gd name="connsiteY45" fmla="*/ 871538 h 1004888"/>
              <a:gd name="connsiteX46" fmla="*/ 623888 w 1571625"/>
              <a:gd name="connsiteY46" fmla="*/ 900113 h 1004888"/>
              <a:gd name="connsiteX47" fmla="*/ 576263 w 1571625"/>
              <a:gd name="connsiteY47" fmla="*/ 804863 h 1004888"/>
              <a:gd name="connsiteX48" fmla="*/ 476250 w 1571625"/>
              <a:gd name="connsiteY48" fmla="*/ 781050 h 1004888"/>
              <a:gd name="connsiteX49" fmla="*/ 390525 w 1571625"/>
              <a:gd name="connsiteY49" fmla="*/ 738188 h 1004888"/>
              <a:gd name="connsiteX50" fmla="*/ 371475 w 1571625"/>
              <a:gd name="connsiteY50" fmla="*/ 766763 h 1004888"/>
              <a:gd name="connsiteX51" fmla="*/ 381000 w 1571625"/>
              <a:gd name="connsiteY51" fmla="*/ 852488 h 1004888"/>
              <a:gd name="connsiteX52" fmla="*/ 395288 w 1571625"/>
              <a:gd name="connsiteY52" fmla="*/ 909638 h 1004888"/>
              <a:gd name="connsiteX53" fmla="*/ 323850 w 1571625"/>
              <a:gd name="connsiteY53" fmla="*/ 904875 h 1004888"/>
              <a:gd name="connsiteX54" fmla="*/ 238125 w 1571625"/>
              <a:gd name="connsiteY54" fmla="*/ 842963 h 1004888"/>
              <a:gd name="connsiteX55" fmla="*/ 214313 w 1571625"/>
              <a:gd name="connsiteY55" fmla="*/ 900113 h 1004888"/>
              <a:gd name="connsiteX56" fmla="*/ 161925 w 1571625"/>
              <a:gd name="connsiteY56" fmla="*/ 938213 h 1004888"/>
              <a:gd name="connsiteX57" fmla="*/ 23813 w 1571625"/>
              <a:gd name="connsiteY57" fmla="*/ 1004888 h 1004888"/>
              <a:gd name="connsiteX58" fmla="*/ 33338 w 1571625"/>
              <a:gd name="connsiteY58" fmla="*/ 919163 h 1004888"/>
              <a:gd name="connsiteX59" fmla="*/ 57150 w 1571625"/>
              <a:gd name="connsiteY59" fmla="*/ 852488 h 1004888"/>
              <a:gd name="connsiteX60" fmla="*/ 52388 w 1571625"/>
              <a:gd name="connsiteY60" fmla="*/ 752475 h 1004888"/>
              <a:gd name="connsiteX61" fmla="*/ 14288 w 1571625"/>
              <a:gd name="connsiteY61" fmla="*/ 709613 h 1004888"/>
              <a:gd name="connsiteX62" fmla="*/ 14288 w 1571625"/>
              <a:gd name="connsiteY62" fmla="*/ 709613 h 1004888"/>
              <a:gd name="connsiteX63" fmla="*/ 0 w 1571625"/>
              <a:gd name="connsiteY63" fmla="*/ 652463 h 1004888"/>
              <a:gd name="connsiteX64" fmla="*/ 123825 w 1571625"/>
              <a:gd name="connsiteY64" fmla="*/ 623888 h 1004888"/>
              <a:gd name="connsiteX65" fmla="*/ 176213 w 1571625"/>
              <a:gd name="connsiteY65" fmla="*/ 642938 h 1004888"/>
              <a:gd name="connsiteX66" fmla="*/ 176213 w 1571625"/>
              <a:gd name="connsiteY66" fmla="*/ 642938 h 1004888"/>
              <a:gd name="connsiteX67" fmla="*/ 219075 w 1571625"/>
              <a:gd name="connsiteY67" fmla="*/ 671513 h 1004888"/>
              <a:gd name="connsiteX68" fmla="*/ 295275 w 1571625"/>
              <a:gd name="connsiteY68" fmla="*/ 600075 h 1004888"/>
              <a:gd name="connsiteX69" fmla="*/ 328613 w 1571625"/>
              <a:gd name="connsiteY69" fmla="*/ 566738 h 1004888"/>
              <a:gd name="connsiteX70" fmla="*/ 376238 w 1571625"/>
              <a:gd name="connsiteY70" fmla="*/ 538163 h 1004888"/>
              <a:gd name="connsiteX71" fmla="*/ 381000 w 1571625"/>
              <a:gd name="connsiteY71" fmla="*/ 485775 h 1004888"/>
              <a:gd name="connsiteX72" fmla="*/ 423863 w 1571625"/>
              <a:gd name="connsiteY72" fmla="*/ 457200 h 1004888"/>
              <a:gd name="connsiteX73" fmla="*/ 428625 w 1571625"/>
              <a:gd name="connsiteY73" fmla="*/ 400050 h 1004888"/>
              <a:gd name="connsiteX74" fmla="*/ 428625 w 1571625"/>
              <a:gd name="connsiteY74" fmla="*/ 361950 h 1004888"/>
              <a:gd name="connsiteX75" fmla="*/ 457200 w 1571625"/>
              <a:gd name="connsiteY75" fmla="*/ 323850 h 1004888"/>
              <a:gd name="connsiteX76" fmla="*/ 452438 w 1571625"/>
              <a:gd name="connsiteY76" fmla="*/ 266700 h 1004888"/>
              <a:gd name="connsiteX77" fmla="*/ 504825 w 1571625"/>
              <a:gd name="connsiteY77" fmla="*/ 228600 h 1004888"/>
              <a:gd name="connsiteX78" fmla="*/ 571500 w 1571625"/>
              <a:gd name="connsiteY78" fmla="*/ 157163 h 1004888"/>
              <a:gd name="connsiteX79" fmla="*/ 623888 w 1571625"/>
              <a:gd name="connsiteY79" fmla="*/ 185738 h 1004888"/>
              <a:gd name="connsiteX80" fmla="*/ 666750 w 1571625"/>
              <a:gd name="connsiteY80" fmla="*/ 190500 h 1004888"/>
              <a:gd name="connsiteX81" fmla="*/ 700088 w 1571625"/>
              <a:gd name="connsiteY81" fmla="*/ 176213 h 1004888"/>
              <a:gd name="connsiteX82" fmla="*/ 752475 w 1571625"/>
              <a:gd name="connsiteY82" fmla="*/ 157163 h 1004888"/>
              <a:gd name="connsiteX83" fmla="*/ 819150 w 1571625"/>
              <a:gd name="connsiteY83" fmla="*/ 166688 h 1004888"/>
              <a:gd name="connsiteX84" fmla="*/ 833438 w 1571625"/>
              <a:gd name="connsiteY84" fmla="*/ 109538 h 1004888"/>
              <a:gd name="connsiteX85" fmla="*/ 795338 w 1571625"/>
              <a:gd name="connsiteY85" fmla="*/ 47625 h 1004888"/>
              <a:gd name="connsiteX86" fmla="*/ 766763 w 1571625"/>
              <a:gd name="connsiteY86" fmla="*/ 476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571625" h="1004888">
                <a:moveTo>
                  <a:pt x="766763" y="4763"/>
                </a:moveTo>
                <a:lnTo>
                  <a:pt x="847725" y="28575"/>
                </a:lnTo>
                <a:lnTo>
                  <a:pt x="876300" y="71438"/>
                </a:lnTo>
                <a:lnTo>
                  <a:pt x="895350" y="85725"/>
                </a:lnTo>
                <a:lnTo>
                  <a:pt x="971550" y="100013"/>
                </a:lnTo>
                <a:lnTo>
                  <a:pt x="1009650" y="109538"/>
                </a:lnTo>
                <a:lnTo>
                  <a:pt x="1042988" y="52388"/>
                </a:lnTo>
                <a:lnTo>
                  <a:pt x="1047750" y="28575"/>
                </a:lnTo>
                <a:lnTo>
                  <a:pt x="1095375" y="38100"/>
                </a:lnTo>
                <a:lnTo>
                  <a:pt x="1152525" y="42863"/>
                </a:lnTo>
                <a:lnTo>
                  <a:pt x="1233488" y="47625"/>
                </a:lnTo>
                <a:lnTo>
                  <a:pt x="1309688" y="71438"/>
                </a:lnTo>
                <a:lnTo>
                  <a:pt x="1352550" y="19050"/>
                </a:lnTo>
                <a:lnTo>
                  <a:pt x="1390650" y="0"/>
                </a:lnTo>
                <a:lnTo>
                  <a:pt x="1423988" y="42863"/>
                </a:lnTo>
                <a:lnTo>
                  <a:pt x="1438275" y="80963"/>
                </a:lnTo>
                <a:lnTo>
                  <a:pt x="1471613" y="157163"/>
                </a:lnTo>
                <a:lnTo>
                  <a:pt x="1514475" y="209550"/>
                </a:lnTo>
                <a:lnTo>
                  <a:pt x="1514475" y="209550"/>
                </a:lnTo>
                <a:lnTo>
                  <a:pt x="1571625" y="266700"/>
                </a:lnTo>
                <a:lnTo>
                  <a:pt x="1566863" y="304800"/>
                </a:lnTo>
                <a:lnTo>
                  <a:pt x="1543050" y="319088"/>
                </a:lnTo>
                <a:lnTo>
                  <a:pt x="1490663" y="300038"/>
                </a:lnTo>
                <a:lnTo>
                  <a:pt x="1323975" y="333375"/>
                </a:lnTo>
                <a:lnTo>
                  <a:pt x="1314450" y="371475"/>
                </a:lnTo>
                <a:lnTo>
                  <a:pt x="1338263" y="485775"/>
                </a:lnTo>
                <a:lnTo>
                  <a:pt x="1357313" y="523875"/>
                </a:lnTo>
                <a:lnTo>
                  <a:pt x="1390650" y="547688"/>
                </a:lnTo>
                <a:lnTo>
                  <a:pt x="1400175" y="585788"/>
                </a:lnTo>
                <a:lnTo>
                  <a:pt x="1400175" y="585788"/>
                </a:lnTo>
                <a:lnTo>
                  <a:pt x="1357313" y="614363"/>
                </a:lnTo>
                <a:lnTo>
                  <a:pt x="1328738" y="595313"/>
                </a:lnTo>
                <a:lnTo>
                  <a:pt x="1285875" y="604838"/>
                </a:lnTo>
                <a:lnTo>
                  <a:pt x="1285875" y="633413"/>
                </a:lnTo>
                <a:lnTo>
                  <a:pt x="1257300" y="647700"/>
                </a:lnTo>
                <a:lnTo>
                  <a:pt x="1204913" y="690563"/>
                </a:lnTo>
                <a:lnTo>
                  <a:pt x="1204913" y="714375"/>
                </a:lnTo>
                <a:lnTo>
                  <a:pt x="1133475" y="704850"/>
                </a:lnTo>
                <a:lnTo>
                  <a:pt x="1033463" y="676275"/>
                </a:lnTo>
                <a:lnTo>
                  <a:pt x="1004888" y="723900"/>
                </a:lnTo>
                <a:lnTo>
                  <a:pt x="923925" y="728663"/>
                </a:lnTo>
                <a:lnTo>
                  <a:pt x="752475" y="757238"/>
                </a:lnTo>
                <a:lnTo>
                  <a:pt x="685800" y="781050"/>
                </a:lnTo>
                <a:lnTo>
                  <a:pt x="638175" y="785813"/>
                </a:lnTo>
                <a:lnTo>
                  <a:pt x="614363" y="814388"/>
                </a:lnTo>
                <a:lnTo>
                  <a:pt x="595313" y="871538"/>
                </a:lnTo>
                <a:lnTo>
                  <a:pt x="623888" y="900113"/>
                </a:lnTo>
                <a:lnTo>
                  <a:pt x="576263" y="804863"/>
                </a:lnTo>
                <a:lnTo>
                  <a:pt x="476250" y="781050"/>
                </a:lnTo>
                <a:lnTo>
                  <a:pt x="390525" y="738188"/>
                </a:lnTo>
                <a:lnTo>
                  <a:pt x="371475" y="766763"/>
                </a:lnTo>
                <a:lnTo>
                  <a:pt x="381000" y="852488"/>
                </a:lnTo>
                <a:lnTo>
                  <a:pt x="395288" y="909638"/>
                </a:lnTo>
                <a:lnTo>
                  <a:pt x="323850" y="904875"/>
                </a:lnTo>
                <a:lnTo>
                  <a:pt x="238125" y="842963"/>
                </a:lnTo>
                <a:lnTo>
                  <a:pt x="214313" y="900113"/>
                </a:lnTo>
                <a:lnTo>
                  <a:pt x="161925" y="938213"/>
                </a:lnTo>
                <a:lnTo>
                  <a:pt x="23813" y="1004888"/>
                </a:lnTo>
                <a:lnTo>
                  <a:pt x="33338" y="919163"/>
                </a:lnTo>
                <a:lnTo>
                  <a:pt x="57150" y="852488"/>
                </a:lnTo>
                <a:lnTo>
                  <a:pt x="52388" y="752475"/>
                </a:lnTo>
                <a:lnTo>
                  <a:pt x="14288" y="709613"/>
                </a:lnTo>
                <a:lnTo>
                  <a:pt x="14288" y="709613"/>
                </a:lnTo>
                <a:lnTo>
                  <a:pt x="0" y="652463"/>
                </a:lnTo>
                <a:lnTo>
                  <a:pt x="123825" y="623888"/>
                </a:lnTo>
                <a:lnTo>
                  <a:pt x="176213" y="642938"/>
                </a:lnTo>
                <a:lnTo>
                  <a:pt x="176213" y="642938"/>
                </a:lnTo>
                <a:lnTo>
                  <a:pt x="219075" y="671513"/>
                </a:lnTo>
                <a:lnTo>
                  <a:pt x="295275" y="600075"/>
                </a:lnTo>
                <a:lnTo>
                  <a:pt x="328613" y="566738"/>
                </a:lnTo>
                <a:lnTo>
                  <a:pt x="376238" y="538163"/>
                </a:lnTo>
                <a:lnTo>
                  <a:pt x="381000" y="485775"/>
                </a:lnTo>
                <a:lnTo>
                  <a:pt x="423863" y="457200"/>
                </a:lnTo>
                <a:lnTo>
                  <a:pt x="428625" y="400050"/>
                </a:lnTo>
                <a:lnTo>
                  <a:pt x="428625" y="361950"/>
                </a:lnTo>
                <a:lnTo>
                  <a:pt x="457200" y="323850"/>
                </a:lnTo>
                <a:lnTo>
                  <a:pt x="452438" y="266700"/>
                </a:lnTo>
                <a:lnTo>
                  <a:pt x="504825" y="228600"/>
                </a:lnTo>
                <a:lnTo>
                  <a:pt x="571500" y="157163"/>
                </a:lnTo>
                <a:lnTo>
                  <a:pt x="623888" y="185738"/>
                </a:lnTo>
                <a:lnTo>
                  <a:pt x="666750" y="190500"/>
                </a:lnTo>
                <a:lnTo>
                  <a:pt x="700088" y="176213"/>
                </a:lnTo>
                <a:lnTo>
                  <a:pt x="752475" y="157163"/>
                </a:lnTo>
                <a:lnTo>
                  <a:pt x="819150" y="166688"/>
                </a:lnTo>
                <a:lnTo>
                  <a:pt x="833438" y="109538"/>
                </a:lnTo>
                <a:lnTo>
                  <a:pt x="795338" y="47625"/>
                </a:lnTo>
                <a:lnTo>
                  <a:pt x="766763" y="476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9" name="Полилиния 278"/>
          <p:cNvSpPr/>
          <p:nvPr/>
        </p:nvSpPr>
        <p:spPr>
          <a:xfrm>
            <a:off x="1355690" y="4235503"/>
            <a:ext cx="1205616" cy="1171909"/>
          </a:xfrm>
          <a:custGeom>
            <a:avLst/>
            <a:gdLst>
              <a:gd name="connsiteX0" fmla="*/ 976312 w 1528762"/>
              <a:gd name="connsiteY0" fmla="*/ 23813 h 1581150"/>
              <a:gd name="connsiteX1" fmla="*/ 1042987 w 1528762"/>
              <a:gd name="connsiteY1" fmla="*/ 9525 h 1581150"/>
              <a:gd name="connsiteX2" fmla="*/ 1104900 w 1528762"/>
              <a:gd name="connsiteY2" fmla="*/ 38100 h 1581150"/>
              <a:gd name="connsiteX3" fmla="*/ 1143000 w 1528762"/>
              <a:gd name="connsiteY3" fmla="*/ 57150 h 1581150"/>
              <a:gd name="connsiteX4" fmla="*/ 1162050 w 1528762"/>
              <a:gd name="connsiteY4" fmla="*/ 71438 h 1581150"/>
              <a:gd name="connsiteX5" fmla="*/ 1162050 w 1528762"/>
              <a:gd name="connsiteY5" fmla="*/ 71438 h 1581150"/>
              <a:gd name="connsiteX6" fmla="*/ 1157287 w 1528762"/>
              <a:gd name="connsiteY6" fmla="*/ 0 h 1581150"/>
              <a:gd name="connsiteX7" fmla="*/ 1271587 w 1528762"/>
              <a:gd name="connsiteY7" fmla="*/ 9525 h 1581150"/>
              <a:gd name="connsiteX8" fmla="*/ 1295400 w 1528762"/>
              <a:gd name="connsiteY8" fmla="*/ 57150 h 1581150"/>
              <a:gd name="connsiteX9" fmla="*/ 1309687 w 1528762"/>
              <a:gd name="connsiteY9" fmla="*/ 85725 h 1581150"/>
              <a:gd name="connsiteX10" fmla="*/ 1343025 w 1528762"/>
              <a:gd name="connsiteY10" fmla="*/ 85725 h 1581150"/>
              <a:gd name="connsiteX11" fmla="*/ 1366837 w 1528762"/>
              <a:gd name="connsiteY11" fmla="*/ 71438 h 1581150"/>
              <a:gd name="connsiteX12" fmla="*/ 1352550 w 1528762"/>
              <a:gd name="connsiteY12" fmla="*/ 104775 h 1581150"/>
              <a:gd name="connsiteX13" fmla="*/ 1304925 w 1528762"/>
              <a:gd name="connsiteY13" fmla="*/ 123825 h 1581150"/>
              <a:gd name="connsiteX14" fmla="*/ 1233487 w 1528762"/>
              <a:gd name="connsiteY14" fmla="*/ 109538 h 1581150"/>
              <a:gd name="connsiteX15" fmla="*/ 1171575 w 1528762"/>
              <a:gd name="connsiteY15" fmla="*/ 123825 h 1581150"/>
              <a:gd name="connsiteX16" fmla="*/ 1204912 w 1528762"/>
              <a:gd name="connsiteY16" fmla="*/ 142875 h 1581150"/>
              <a:gd name="connsiteX17" fmla="*/ 1209675 w 1528762"/>
              <a:gd name="connsiteY17" fmla="*/ 190500 h 1581150"/>
              <a:gd name="connsiteX18" fmla="*/ 1233487 w 1528762"/>
              <a:gd name="connsiteY18" fmla="*/ 176213 h 1581150"/>
              <a:gd name="connsiteX19" fmla="*/ 1252537 w 1528762"/>
              <a:gd name="connsiteY19" fmla="*/ 133350 h 1581150"/>
              <a:gd name="connsiteX20" fmla="*/ 1419225 w 1528762"/>
              <a:gd name="connsiteY20" fmla="*/ 166688 h 1581150"/>
              <a:gd name="connsiteX21" fmla="*/ 1443037 w 1528762"/>
              <a:gd name="connsiteY21" fmla="*/ 238125 h 1581150"/>
              <a:gd name="connsiteX22" fmla="*/ 1519237 w 1528762"/>
              <a:gd name="connsiteY22" fmla="*/ 238125 h 1581150"/>
              <a:gd name="connsiteX23" fmla="*/ 1528762 w 1528762"/>
              <a:gd name="connsiteY23" fmla="*/ 271463 h 1581150"/>
              <a:gd name="connsiteX24" fmla="*/ 1438275 w 1528762"/>
              <a:gd name="connsiteY24" fmla="*/ 271463 h 1581150"/>
              <a:gd name="connsiteX25" fmla="*/ 1381125 w 1528762"/>
              <a:gd name="connsiteY25" fmla="*/ 300038 h 1581150"/>
              <a:gd name="connsiteX26" fmla="*/ 1252537 w 1528762"/>
              <a:gd name="connsiteY26" fmla="*/ 357188 h 1581150"/>
              <a:gd name="connsiteX27" fmla="*/ 1238250 w 1528762"/>
              <a:gd name="connsiteY27" fmla="*/ 442913 h 1581150"/>
              <a:gd name="connsiteX28" fmla="*/ 1238250 w 1528762"/>
              <a:gd name="connsiteY28" fmla="*/ 442913 h 1581150"/>
              <a:gd name="connsiteX29" fmla="*/ 1281112 w 1528762"/>
              <a:gd name="connsiteY29" fmla="*/ 461963 h 1581150"/>
              <a:gd name="connsiteX30" fmla="*/ 1233487 w 1528762"/>
              <a:gd name="connsiteY30" fmla="*/ 661988 h 1581150"/>
              <a:gd name="connsiteX31" fmla="*/ 1262062 w 1528762"/>
              <a:gd name="connsiteY31" fmla="*/ 752475 h 1581150"/>
              <a:gd name="connsiteX32" fmla="*/ 1285875 w 1528762"/>
              <a:gd name="connsiteY32" fmla="*/ 823913 h 1581150"/>
              <a:gd name="connsiteX33" fmla="*/ 1285875 w 1528762"/>
              <a:gd name="connsiteY33" fmla="*/ 885825 h 1581150"/>
              <a:gd name="connsiteX34" fmla="*/ 1271587 w 1528762"/>
              <a:gd name="connsiteY34" fmla="*/ 985838 h 1581150"/>
              <a:gd name="connsiteX35" fmla="*/ 1447800 w 1528762"/>
              <a:gd name="connsiteY35" fmla="*/ 981075 h 1581150"/>
              <a:gd name="connsiteX36" fmla="*/ 1500187 w 1528762"/>
              <a:gd name="connsiteY36" fmla="*/ 1052513 h 1581150"/>
              <a:gd name="connsiteX37" fmla="*/ 1509712 w 1528762"/>
              <a:gd name="connsiteY37" fmla="*/ 1095375 h 1581150"/>
              <a:gd name="connsiteX38" fmla="*/ 1323975 w 1528762"/>
              <a:gd name="connsiteY38" fmla="*/ 1090613 h 1581150"/>
              <a:gd name="connsiteX39" fmla="*/ 1323975 w 1528762"/>
              <a:gd name="connsiteY39" fmla="*/ 1152525 h 1581150"/>
              <a:gd name="connsiteX40" fmla="*/ 1328737 w 1528762"/>
              <a:gd name="connsiteY40" fmla="*/ 1533525 h 1581150"/>
              <a:gd name="connsiteX41" fmla="*/ 628650 w 1528762"/>
              <a:gd name="connsiteY41" fmla="*/ 1581150 h 1581150"/>
              <a:gd name="connsiteX42" fmla="*/ 514350 w 1528762"/>
              <a:gd name="connsiteY42" fmla="*/ 1466850 h 1581150"/>
              <a:gd name="connsiteX43" fmla="*/ 428625 w 1528762"/>
              <a:gd name="connsiteY43" fmla="*/ 1447800 h 1581150"/>
              <a:gd name="connsiteX44" fmla="*/ 404812 w 1528762"/>
              <a:gd name="connsiteY44" fmla="*/ 1376363 h 1581150"/>
              <a:gd name="connsiteX45" fmla="*/ 333375 w 1528762"/>
              <a:gd name="connsiteY45" fmla="*/ 1366838 h 1581150"/>
              <a:gd name="connsiteX46" fmla="*/ 304800 w 1528762"/>
              <a:gd name="connsiteY46" fmla="*/ 1433513 h 1581150"/>
              <a:gd name="connsiteX47" fmla="*/ 280987 w 1528762"/>
              <a:gd name="connsiteY47" fmla="*/ 1476375 h 1581150"/>
              <a:gd name="connsiteX48" fmla="*/ 190500 w 1528762"/>
              <a:gd name="connsiteY48" fmla="*/ 1333500 h 1581150"/>
              <a:gd name="connsiteX49" fmla="*/ 166687 w 1528762"/>
              <a:gd name="connsiteY49" fmla="*/ 1300163 h 1581150"/>
              <a:gd name="connsiteX50" fmla="*/ 57150 w 1528762"/>
              <a:gd name="connsiteY50" fmla="*/ 1290638 h 1581150"/>
              <a:gd name="connsiteX51" fmla="*/ 0 w 1528762"/>
              <a:gd name="connsiteY51" fmla="*/ 1243013 h 1581150"/>
              <a:gd name="connsiteX52" fmla="*/ 138112 w 1528762"/>
              <a:gd name="connsiteY52" fmla="*/ 1238250 h 1581150"/>
              <a:gd name="connsiteX53" fmla="*/ 200025 w 1528762"/>
              <a:gd name="connsiteY53" fmla="*/ 1262063 h 1581150"/>
              <a:gd name="connsiteX54" fmla="*/ 328612 w 1528762"/>
              <a:gd name="connsiteY54" fmla="*/ 1228725 h 1581150"/>
              <a:gd name="connsiteX55" fmla="*/ 376237 w 1528762"/>
              <a:gd name="connsiteY55" fmla="*/ 1171575 h 1581150"/>
              <a:gd name="connsiteX56" fmla="*/ 461962 w 1528762"/>
              <a:gd name="connsiteY56" fmla="*/ 1095375 h 1581150"/>
              <a:gd name="connsiteX57" fmla="*/ 504825 w 1528762"/>
              <a:gd name="connsiteY57" fmla="*/ 1047750 h 1581150"/>
              <a:gd name="connsiteX58" fmla="*/ 523875 w 1528762"/>
              <a:gd name="connsiteY58" fmla="*/ 995363 h 1581150"/>
              <a:gd name="connsiteX59" fmla="*/ 581025 w 1528762"/>
              <a:gd name="connsiteY59" fmla="*/ 947738 h 1581150"/>
              <a:gd name="connsiteX60" fmla="*/ 785812 w 1528762"/>
              <a:gd name="connsiteY60" fmla="*/ 900113 h 1581150"/>
              <a:gd name="connsiteX61" fmla="*/ 785812 w 1528762"/>
              <a:gd name="connsiteY61" fmla="*/ 733425 h 1581150"/>
              <a:gd name="connsiteX62" fmla="*/ 785812 w 1528762"/>
              <a:gd name="connsiteY62" fmla="*/ 733425 h 1581150"/>
              <a:gd name="connsiteX63" fmla="*/ 709612 w 1528762"/>
              <a:gd name="connsiteY63" fmla="*/ 690563 h 1581150"/>
              <a:gd name="connsiteX64" fmla="*/ 671512 w 1528762"/>
              <a:gd name="connsiteY64" fmla="*/ 647700 h 1581150"/>
              <a:gd name="connsiteX65" fmla="*/ 633412 w 1528762"/>
              <a:gd name="connsiteY65" fmla="*/ 647700 h 1581150"/>
              <a:gd name="connsiteX66" fmla="*/ 638175 w 1528762"/>
              <a:gd name="connsiteY66" fmla="*/ 685800 h 1581150"/>
              <a:gd name="connsiteX67" fmla="*/ 633412 w 1528762"/>
              <a:gd name="connsiteY67" fmla="*/ 714375 h 1581150"/>
              <a:gd name="connsiteX68" fmla="*/ 604837 w 1528762"/>
              <a:gd name="connsiteY68" fmla="*/ 723900 h 1581150"/>
              <a:gd name="connsiteX69" fmla="*/ 542925 w 1528762"/>
              <a:gd name="connsiteY69" fmla="*/ 704850 h 1581150"/>
              <a:gd name="connsiteX70" fmla="*/ 542925 w 1528762"/>
              <a:gd name="connsiteY70" fmla="*/ 704850 h 1581150"/>
              <a:gd name="connsiteX71" fmla="*/ 500062 w 1528762"/>
              <a:gd name="connsiteY71" fmla="*/ 647700 h 1581150"/>
              <a:gd name="connsiteX72" fmla="*/ 485775 w 1528762"/>
              <a:gd name="connsiteY72" fmla="*/ 581025 h 1581150"/>
              <a:gd name="connsiteX73" fmla="*/ 542925 w 1528762"/>
              <a:gd name="connsiteY73" fmla="*/ 547688 h 1581150"/>
              <a:gd name="connsiteX74" fmla="*/ 590550 w 1528762"/>
              <a:gd name="connsiteY74" fmla="*/ 528638 h 1581150"/>
              <a:gd name="connsiteX75" fmla="*/ 623887 w 1528762"/>
              <a:gd name="connsiteY75" fmla="*/ 414338 h 1581150"/>
              <a:gd name="connsiteX76" fmla="*/ 657225 w 1528762"/>
              <a:gd name="connsiteY76" fmla="*/ 414338 h 1581150"/>
              <a:gd name="connsiteX77" fmla="*/ 676275 w 1528762"/>
              <a:gd name="connsiteY77" fmla="*/ 409575 h 1581150"/>
              <a:gd name="connsiteX78" fmla="*/ 642937 w 1528762"/>
              <a:gd name="connsiteY78" fmla="*/ 309563 h 1581150"/>
              <a:gd name="connsiteX79" fmla="*/ 604837 w 1528762"/>
              <a:gd name="connsiteY79" fmla="*/ 285750 h 1581150"/>
              <a:gd name="connsiteX80" fmla="*/ 590550 w 1528762"/>
              <a:gd name="connsiteY80" fmla="*/ 266700 h 1581150"/>
              <a:gd name="connsiteX81" fmla="*/ 619125 w 1528762"/>
              <a:gd name="connsiteY81" fmla="*/ 228600 h 1581150"/>
              <a:gd name="connsiteX82" fmla="*/ 676275 w 1528762"/>
              <a:gd name="connsiteY82" fmla="*/ 214313 h 1581150"/>
              <a:gd name="connsiteX83" fmla="*/ 871537 w 1528762"/>
              <a:gd name="connsiteY83" fmla="*/ 109538 h 1581150"/>
              <a:gd name="connsiteX84" fmla="*/ 881062 w 1528762"/>
              <a:gd name="connsiteY84" fmla="*/ 80963 h 1581150"/>
              <a:gd name="connsiteX85" fmla="*/ 871537 w 1528762"/>
              <a:gd name="connsiteY85" fmla="*/ 57150 h 1581150"/>
              <a:gd name="connsiteX86" fmla="*/ 909637 w 1528762"/>
              <a:gd name="connsiteY86" fmla="*/ 66675 h 1581150"/>
              <a:gd name="connsiteX87" fmla="*/ 976312 w 1528762"/>
              <a:gd name="connsiteY87" fmla="*/ 23813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528762" h="1581150">
                <a:moveTo>
                  <a:pt x="976312" y="23813"/>
                </a:moveTo>
                <a:lnTo>
                  <a:pt x="1042987" y="9525"/>
                </a:lnTo>
                <a:lnTo>
                  <a:pt x="1104900" y="38100"/>
                </a:lnTo>
                <a:lnTo>
                  <a:pt x="1143000" y="57150"/>
                </a:lnTo>
                <a:lnTo>
                  <a:pt x="1162050" y="71438"/>
                </a:lnTo>
                <a:lnTo>
                  <a:pt x="1162050" y="71438"/>
                </a:lnTo>
                <a:lnTo>
                  <a:pt x="1157287" y="0"/>
                </a:lnTo>
                <a:lnTo>
                  <a:pt x="1271587" y="9525"/>
                </a:lnTo>
                <a:lnTo>
                  <a:pt x="1295400" y="57150"/>
                </a:lnTo>
                <a:lnTo>
                  <a:pt x="1309687" y="85725"/>
                </a:lnTo>
                <a:lnTo>
                  <a:pt x="1343025" y="85725"/>
                </a:lnTo>
                <a:lnTo>
                  <a:pt x="1366837" y="71438"/>
                </a:lnTo>
                <a:lnTo>
                  <a:pt x="1352550" y="104775"/>
                </a:lnTo>
                <a:lnTo>
                  <a:pt x="1304925" y="123825"/>
                </a:lnTo>
                <a:lnTo>
                  <a:pt x="1233487" y="109538"/>
                </a:lnTo>
                <a:lnTo>
                  <a:pt x="1171575" y="123825"/>
                </a:lnTo>
                <a:lnTo>
                  <a:pt x="1204912" y="142875"/>
                </a:lnTo>
                <a:lnTo>
                  <a:pt x="1209675" y="190500"/>
                </a:lnTo>
                <a:lnTo>
                  <a:pt x="1233487" y="176213"/>
                </a:lnTo>
                <a:lnTo>
                  <a:pt x="1252537" y="133350"/>
                </a:lnTo>
                <a:lnTo>
                  <a:pt x="1419225" y="166688"/>
                </a:lnTo>
                <a:lnTo>
                  <a:pt x="1443037" y="238125"/>
                </a:lnTo>
                <a:lnTo>
                  <a:pt x="1519237" y="238125"/>
                </a:lnTo>
                <a:lnTo>
                  <a:pt x="1528762" y="271463"/>
                </a:lnTo>
                <a:lnTo>
                  <a:pt x="1438275" y="271463"/>
                </a:lnTo>
                <a:lnTo>
                  <a:pt x="1381125" y="300038"/>
                </a:lnTo>
                <a:lnTo>
                  <a:pt x="1252537" y="357188"/>
                </a:lnTo>
                <a:lnTo>
                  <a:pt x="1238250" y="442913"/>
                </a:lnTo>
                <a:lnTo>
                  <a:pt x="1238250" y="442913"/>
                </a:lnTo>
                <a:lnTo>
                  <a:pt x="1281112" y="461963"/>
                </a:lnTo>
                <a:lnTo>
                  <a:pt x="1233487" y="661988"/>
                </a:lnTo>
                <a:lnTo>
                  <a:pt x="1262062" y="752475"/>
                </a:lnTo>
                <a:lnTo>
                  <a:pt x="1285875" y="823913"/>
                </a:lnTo>
                <a:lnTo>
                  <a:pt x="1285875" y="885825"/>
                </a:lnTo>
                <a:lnTo>
                  <a:pt x="1271587" y="985838"/>
                </a:lnTo>
                <a:lnTo>
                  <a:pt x="1447800" y="981075"/>
                </a:lnTo>
                <a:lnTo>
                  <a:pt x="1500187" y="1052513"/>
                </a:lnTo>
                <a:lnTo>
                  <a:pt x="1509712" y="1095375"/>
                </a:lnTo>
                <a:lnTo>
                  <a:pt x="1323975" y="1090613"/>
                </a:lnTo>
                <a:lnTo>
                  <a:pt x="1323975" y="1152525"/>
                </a:lnTo>
                <a:cubicBezTo>
                  <a:pt x="1325562" y="1279525"/>
                  <a:pt x="1327150" y="1406525"/>
                  <a:pt x="1328737" y="1533525"/>
                </a:cubicBezTo>
                <a:lnTo>
                  <a:pt x="628650" y="1581150"/>
                </a:lnTo>
                <a:lnTo>
                  <a:pt x="514350" y="1466850"/>
                </a:lnTo>
                <a:lnTo>
                  <a:pt x="428625" y="1447800"/>
                </a:lnTo>
                <a:lnTo>
                  <a:pt x="404812" y="1376363"/>
                </a:lnTo>
                <a:lnTo>
                  <a:pt x="333375" y="1366838"/>
                </a:lnTo>
                <a:lnTo>
                  <a:pt x="304800" y="1433513"/>
                </a:lnTo>
                <a:lnTo>
                  <a:pt x="280987" y="1476375"/>
                </a:lnTo>
                <a:lnTo>
                  <a:pt x="190500" y="1333500"/>
                </a:lnTo>
                <a:lnTo>
                  <a:pt x="166687" y="1300163"/>
                </a:lnTo>
                <a:lnTo>
                  <a:pt x="57150" y="1290638"/>
                </a:lnTo>
                <a:lnTo>
                  <a:pt x="0" y="1243013"/>
                </a:lnTo>
                <a:lnTo>
                  <a:pt x="138112" y="1238250"/>
                </a:lnTo>
                <a:lnTo>
                  <a:pt x="200025" y="1262063"/>
                </a:lnTo>
                <a:lnTo>
                  <a:pt x="328612" y="1228725"/>
                </a:lnTo>
                <a:lnTo>
                  <a:pt x="376237" y="1171575"/>
                </a:lnTo>
                <a:lnTo>
                  <a:pt x="461962" y="1095375"/>
                </a:lnTo>
                <a:lnTo>
                  <a:pt x="504825" y="1047750"/>
                </a:lnTo>
                <a:lnTo>
                  <a:pt x="523875" y="995363"/>
                </a:lnTo>
                <a:lnTo>
                  <a:pt x="581025" y="947738"/>
                </a:lnTo>
                <a:lnTo>
                  <a:pt x="785812" y="900113"/>
                </a:lnTo>
                <a:lnTo>
                  <a:pt x="785812" y="733425"/>
                </a:lnTo>
                <a:lnTo>
                  <a:pt x="785812" y="733425"/>
                </a:lnTo>
                <a:lnTo>
                  <a:pt x="709612" y="690563"/>
                </a:lnTo>
                <a:lnTo>
                  <a:pt x="671512" y="647700"/>
                </a:lnTo>
                <a:lnTo>
                  <a:pt x="633412" y="647700"/>
                </a:lnTo>
                <a:lnTo>
                  <a:pt x="638175" y="685800"/>
                </a:lnTo>
                <a:lnTo>
                  <a:pt x="633412" y="714375"/>
                </a:lnTo>
                <a:lnTo>
                  <a:pt x="604837" y="723900"/>
                </a:lnTo>
                <a:lnTo>
                  <a:pt x="542925" y="704850"/>
                </a:lnTo>
                <a:lnTo>
                  <a:pt x="542925" y="704850"/>
                </a:lnTo>
                <a:lnTo>
                  <a:pt x="500062" y="647700"/>
                </a:lnTo>
                <a:lnTo>
                  <a:pt x="485775" y="581025"/>
                </a:lnTo>
                <a:lnTo>
                  <a:pt x="542925" y="547688"/>
                </a:lnTo>
                <a:lnTo>
                  <a:pt x="590550" y="528638"/>
                </a:lnTo>
                <a:lnTo>
                  <a:pt x="623887" y="414338"/>
                </a:lnTo>
                <a:lnTo>
                  <a:pt x="657225" y="414338"/>
                </a:lnTo>
                <a:lnTo>
                  <a:pt x="676275" y="409575"/>
                </a:lnTo>
                <a:lnTo>
                  <a:pt x="642937" y="309563"/>
                </a:lnTo>
                <a:lnTo>
                  <a:pt x="604837" y="285750"/>
                </a:lnTo>
                <a:lnTo>
                  <a:pt x="590550" y="266700"/>
                </a:lnTo>
                <a:lnTo>
                  <a:pt x="619125" y="228600"/>
                </a:lnTo>
                <a:lnTo>
                  <a:pt x="676275" y="214313"/>
                </a:lnTo>
                <a:lnTo>
                  <a:pt x="871537" y="109538"/>
                </a:lnTo>
                <a:lnTo>
                  <a:pt x="881062" y="80963"/>
                </a:lnTo>
                <a:lnTo>
                  <a:pt x="871537" y="57150"/>
                </a:lnTo>
                <a:lnTo>
                  <a:pt x="909637" y="66675"/>
                </a:lnTo>
                <a:lnTo>
                  <a:pt x="976312" y="23813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80" name="Прямоугольник 279"/>
          <p:cNvSpPr/>
          <p:nvPr/>
        </p:nvSpPr>
        <p:spPr>
          <a:xfrm>
            <a:off x="355600" y="3491292"/>
            <a:ext cx="1412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Больше Кайбицы</a:t>
            </a:r>
          </a:p>
        </p:txBody>
      </p:sp>
      <p:sp>
        <p:nvSpPr>
          <p:cNvPr id="281" name="Полилиния 280"/>
          <p:cNvSpPr/>
          <p:nvPr/>
        </p:nvSpPr>
        <p:spPr>
          <a:xfrm>
            <a:off x="1190465" y="3668184"/>
            <a:ext cx="1122987" cy="790684"/>
          </a:xfrm>
          <a:custGeom>
            <a:avLst/>
            <a:gdLst>
              <a:gd name="connsiteX0" fmla="*/ 33337 w 1423987"/>
              <a:gd name="connsiteY0" fmla="*/ 666750 h 1066800"/>
              <a:gd name="connsiteX1" fmla="*/ 23812 w 1423987"/>
              <a:gd name="connsiteY1" fmla="*/ 595312 h 1066800"/>
              <a:gd name="connsiteX2" fmla="*/ 0 w 1423987"/>
              <a:gd name="connsiteY2" fmla="*/ 538162 h 1066800"/>
              <a:gd name="connsiteX3" fmla="*/ 38100 w 1423987"/>
              <a:gd name="connsiteY3" fmla="*/ 476250 h 1066800"/>
              <a:gd name="connsiteX4" fmla="*/ 85725 w 1423987"/>
              <a:gd name="connsiteY4" fmla="*/ 476250 h 1066800"/>
              <a:gd name="connsiteX5" fmla="*/ 209550 w 1423987"/>
              <a:gd name="connsiteY5" fmla="*/ 442912 h 1066800"/>
              <a:gd name="connsiteX6" fmla="*/ 347662 w 1423987"/>
              <a:gd name="connsiteY6" fmla="*/ 442912 h 1066800"/>
              <a:gd name="connsiteX7" fmla="*/ 438150 w 1423987"/>
              <a:gd name="connsiteY7" fmla="*/ 419100 h 1066800"/>
              <a:gd name="connsiteX8" fmla="*/ 461962 w 1423987"/>
              <a:gd name="connsiteY8" fmla="*/ 376237 h 1066800"/>
              <a:gd name="connsiteX9" fmla="*/ 557212 w 1423987"/>
              <a:gd name="connsiteY9" fmla="*/ 404812 h 1066800"/>
              <a:gd name="connsiteX10" fmla="*/ 614362 w 1423987"/>
              <a:gd name="connsiteY10" fmla="*/ 414337 h 1066800"/>
              <a:gd name="connsiteX11" fmla="*/ 633412 w 1423987"/>
              <a:gd name="connsiteY11" fmla="*/ 390525 h 1066800"/>
              <a:gd name="connsiteX12" fmla="*/ 685800 w 1423987"/>
              <a:gd name="connsiteY12" fmla="*/ 347662 h 1066800"/>
              <a:gd name="connsiteX13" fmla="*/ 695325 w 1423987"/>
              <a:gd name="connsiteY13" fmla="*/ 304800 h 1066800"/>
              <a:gd name="connsiteX14" fmla="*/ 733425 w 1423987"/>
              <a:gd name="connsiteY14" fmla="*/ 290512 h 1066800"/>
              <a:gd name="connsiteX15" fmla="*/ 771525 w 1423987"/>
              <a:gd name="connsiteY15" fmla="*/ 309562 h 1066800"/>
              <a:gd name="connsiteX16" fmla="*/ 800100 w 1423987"/>
              <a:gd name="connsiteY16" fmla="*/ 266700 h 1066800"/>
              <a:gd name="connsiteX17" fmla="*/ 785812 w 1423987"/>
              <a:gd name="connsiteY17" fmla="*/ 242887 h 1066800"/>
              <a:gd name="connsiteX18" fmla="*/ 757237 w 1423987"/>
              <a:gd name="connsiteY18" fmla="*/ 185737 h 1066800"/>
              <a:gd name="connsiteX19" fmla="*/ 723900 w 1423987"/>
              <a:gd name="connsiteY19" fmla="*/ 90487 h 1066800"/>
              <a:gd name="connsiteX20" fmla="*/ 747712 w 1423987"/>
              <a:gd name="connsiteY20" fmla="*/ 47625 h 1066800"/>
              <a:gd name="connsiteX21" fmla="*/ 747712 w 1423987"/>
              <a:gd name="connsiteY21" fmla="*/ 47625 h 1066800"/>
              <a:gd name="connsiteX22" fmla="*/ 900112 w 1423987"/>
              <a:gd name="connsiteY22" fmla="*/ 0 h 1066800"/>
              <a:gd name="connsiteX23" fmla="*/ 938212 w 1423987"/>
              <a:gd name="connsiteY23" fmla="*/ 19050 h 1066800"/>
              <a:gd name="connsiteX24" fmla="*/ 947737 w 1423987"/>
              <a:gd name="connsiteY24" fmla="*/ 42862 h 1066800"/>
              <a:gd name="connsiteX25" fmla="*/ 1066800 w 1423987"/>
              <a:gd name="connsiteY25" fmla="*/ 66675 h 1066800"/>
              <a:gd name="connsiteX26" fmla="*/ 1081087 w 1423987"/>
              <a:gd name="connsiteY26" fmla="*/ 109537 h 1066800"/>
              <a:gd name="connsiteX27" fmla="*/ 1076325 w 1423987"/>
              <a:gd name="connsiteY27" fmla="*/ 166687 h 1066800"/>
              <a:gd name="connsiteX28" fmla="*/ 1057275 w 1423987"/>
              <a:gd name="connsiteY28" fmla="*/ 180975 h 1066800"/>
              <a:gd name="connsiteX29" fmla="*/ 1057275 w 1423987"/>
              <a:gd name="connsiteY29" fmla="*/ 219075 h 1066800"/>
              <a:gd name="connsiteX30" fmla="*/ 1119187 w 1423987"/>
              <a:gd name="connsiteY30" fmla="*/ 204787 h 1066800"/>
              <a:gd name="connsiteX31" fmla="*/ 1143000 w 1423987"/>
              <a:gd name="connsiteY31" fmla="*/ 261937 h 1066800"/>
              <a:gd name="connsiteX32" fmla="*/ 1214437 w 1423987"/>
              <a:gd name="connsiteY32" fmla="*/ 271462 h 1066800"/>
              <a:gd name="connsiteX33" fmla="*/ 1195387 w 1423987"/>
              <a:gd name="connsiteY33" fmla="*/ 304800 h 1066800"/>
              <a:gd name="connsiteX34" fmla="*/ 1262062 w 1423987"/>
              <a:gd name="connsiteY34" fmla="*/ 428625 h 1066800"/>
              <a:gd name="connsiteX35" fmla="*/ 1333500 w 1423987"/>
              <a:gd name="connsiteY35" fmla="*/ 428625 h 1066800"/>
              <a:gd name="connsiteX36" fmla="*/ 1423987 w 1423987"/>
              <a:gd name="connsiteY36" fmla="*/ 428625 h 1066800"/>
              <a:gd name="connsiteX37" fmla="*/ 1366837 w 1423987"/>
              <a:gd name="connsiteY37" fmla="*/ 476250 h 1066800"/>
              <a:gd name="connsiteX38" fmla="*/ 1362075 w 1423987"/>
              <a:gd name="connsiteY38" fmla="*/ 509587 h 1066800"/>
              <a:gd name="connsiteX39" fmla="*/ 1381125 w 1423987"/>
              <a:gd name="connsiteY39" fmla="*/ 552450 h 1066800"/>
              <a:gd name="connsiteX40" fmla="*/ 1352550 w 1423987"/>
              <a:gd name="connsiteY40" fmla="*/ 709612 h 1066800"/>
              <a:gd name="connsiteX41" fmla="*/ 1338262 w 1423987"/>
              <a:gd name="connsiteY41" fmla="*/ 771525 h 1066800"/>
              <a:gd name="connsiteX42" fmla="*/ 1333500 w 1423987"/>
              <a:gd name="connsiteY42" fmla="*/ 857250 h 1066800"/>
              <a:gd name="connsiteX43" fmla="*/ 1257300 w 1423987"/>
              <a:gd name="connsiteY43" fmla="*/ 833437 h 1066800"/>
              <a:gd name="connsiteX44" fmla="*/ 1185862 w 1423987"/>
              <a:gd name="connsiteY44" fmla="*/ 828675 h 1066800"/>
              <a:gd name="connsiteX45" fmla="*/ 1147762 w 1423987"/>
              <a:gd name="connsiteY45" fmla="*/ 866775 h 1066800"/>
              <a:gd name="connsiteX46" fmla="*/ 1066800 w 1423987"/>
              <a:gd name="connsiteY46" fmla="*/ 862012 h 1066800"/>
              <a:gd name="connsiteX47" fmla="*/ 1076325 w 1423987"/>
              <a:gd name="connsiteY47" fmla="*/ 904875 h 1066800"/>
              <a:gd name="connsiteX48" fmla="*/ 1042987 w 1423987"/>
              <a:gd name="connsiteY48" fmla="*/ 938212 h 1066800"/>
              <a:gd name="connsiteX49" fmla="*/ 962025 w 1423987"/>
              <a:gd name="connsiteY49" fmla="*/ 990600 h 1066800"/>
              <a:gd name="connsiteX50" fmla="*/ 895350 w 1423987"/>
              <a:gd name="connsiteY50" fmla="*/ 1028700 h 1066800"/>
              <a:gd name="connsiteX51" fmla="*/ 823912 w 1423987"/>
              <a:gd name="connsiteY51" fmla="*/ 1028700 h 1066800"/>
              <a:gd name="connsiteX52" fmla="*/ 809625 w 1423987"/>
              <a:gd name="connsiteY52" fmla="*/ 1066800 h 1066800"/>
              <a:gd name="connsiteX53" fmla="*/ 728662 w 1423987"/>
              <a:gd name="connsiteY53" fmla="*/ 1014412 h 1066800"/>
              <a:gd name="connsiteX54" fmla="*/ 728662 w 1423987"/>
              <a:gd name="connsiteY54" fmla="*/ 1014412 h 1066800"/>
              <a:gd name="connsiteX55" fmla="*/ 719137 w 1423987"/>
              <a:gd name="connsiteY55" fmla="*/ 919162 h 1066800"/>
              <a:gd name="connsiteX56" fmla="*/ 676275 w 1423987"/>
              <a:gd name="connsiteY56" fmla="*/ 900112 h 1066800"/>
              <a:gd name="connsiteX57" fmla="*/ 619125 w 1423987"/>
              <a:gd name="connsiteY57" fmla="*/ 938212 h 1066800"/>
              <a:gd name="connsiteX58" fmla="*/ 547687 w 1423987"/>
              <a:gd name="connsiteY58" fmla="*/ 942975 h 1066800"/>
              <a:gd name="connsiteX59" fmla="*/ 476250 w 1423987"/>
              <a:gd name="connsiteY59" fmla="*/ 928687 h 1066800"/>
              <a:gd name="connsiteX60" fmla="*/ 409575 w 1423987"/>
              <a:gd name="connsiteY60" fmla="*/ 900112 h 1066800"/>
              <a:gd name="connsiteX61" fmla="*/ 376237 w 1423987"/>
              <a:gd name="connsiteY61" fmla="*/ 876300 h 1066800"/>
              <a:gd name="connsiteX62" fmla="*/ 304800 w 1423987"/>
              <a:gd name="connsiteY62" fmla="*/ 866775 h 1066800"/>
              <a:gd name="connsiteX63" fmla="*/ 233362 w 1423987"/>
              <a:gd name="connsiteY63" fmla="*/ 823912 h 1066800"/>
              <a:gd name="connsiteX64" fmla="*/ 214312 w 1423987"/>
              <a:gd name="connsiteY64" fmla="*/ 757237 h 1066800"/>
              <a:gd name="connsiteX65" fmla="*/ 214312 w 1423987"/>
              <a:gd name="connsiteY65" fmla="*/ 700087 h 1066800"/>
              <a:gd name="connsiteX66" fmla="*/ 176212 w 1423987"/>
              <a:gd name="connsiteY66" fmla="*/ 642937 h 1066800"/>
              <a:gd name="connsiteX67" fmla="*/ 138112 w 1423987"/>
              <a:gd name="connsiteY67" fmla="*/ 666750 h 1066800"/>
              <a:gd name="connsiteX68" fmla="*/ 166687 w 1423987"/>
              <a:gd name="connsiteY68" fmla="*/ 733425 h 1066800"/>
              <a:gd name="connsiteX69" fmla="*/ 180975 w 1423987"/>
              <a:gd name="connsiteY69" fmla="*/ 771525 h 1066800"/>
              <a:gd name="connsiteX70" fmla="*/ 171450 w 1423987"/>
              <a:gd name="connsiteY70" fmla="*/ 857250 h 1066800"/>
              <a:gd name="connsiteX71" fmla="*/ 109537 w 1423987"/>
              <a:gd name="connsiteY71" fmla="*/ 762000 h 1066800"/>
              <a:gd name="connsiteX72" fmla="*/ 95250 w 1423987"/>
              <a:gd name="connsiteY72" fmla="*/ 719137 h 1066800"/>
              <a:gd name="connsiteX73" fmla="*/ 33337 w 1423987"/>
              <a:gd name="connsiteY73" fmla="*/ 66675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23987" h="1066800">
                <a:moveTo>
                  <a:pt x="33337" y="666750"/>
                </a:moveTo>
                <a:lnTo>
                  <a:pt x="23812" y="595312"/>
                </a:lnTo>
                <a:lnTo>
                  <a:pt x="0" y="538162"/>
                </a:lnTo>
                <a:lnTo>
                  <a:pt x="38100" y="476250"/>
                </a:lnTo>
                <a:lnTo>
                  <a:pt x="85725" y="476250"/>
                </a:lnTo>
                <a:lnTo>
                  <a:pt x="209550" y="442912"/>
                </a:lnTo>
                <a:lnTo>
                  <a:pt x="347662" y="442912"/>
                </a:lnTo>
                <a:lnTo>
                  <a:pt x="438150" y="419100"/>
                </a:lnTo>
                <a:lnTo>
                  <a:pt x="461962" y="376237"/>
                </a:lnTo>
                <a:lnTo>
                  <a:pt x="557212" y="404812"/>
                </a:lnTo>
                <a:lnTo>
                  <a:pt x="614362" y="414337"/>
                </a:lnTo>
                <a:lnTo>
                  <a:pt x="633412" y="390525"/>
                </a:lnTo>
                <a:lnTo>
                  <a:pt x="685800" y="347662"/>
                </a:lnTo>
                <a:lnTo>
                  <a:pt x="695325" y="304800"/>
                </a:lnTo>
                <a:lnTo>
                  <a:pt x="733425" y="290512"/>
                </a:lnTo>
                <a:lnTo>
                  <a:pt x="771525" y="309562"/>
                </a:lnTo>
                <a:lnTo>
                  <a:pt x="800100" y="266700"/>
                </a:lnTo>
                <a:lnTo>
                  <a:pt x="785812" y="242887"/>
                </a:lnTo>
                <a:lnTo>
                  <a:pt x="757237" y="185737"/>
                </a:lnTo>
                <a:lnTo>
                  <a:pt x="723900" y="90487"/>
                </a:lnTo>
                <a:lnTo>
                  <a:pt x="747712" y="47625"/>
                </a:lnTo>
                <a:lnTo>
                  <a:pt x="747712" y="47625"/>
                </a:lnTo>
                <a:lnTo>
                  <a:pt x="900112" y="0"/>
                </a:lnTo>
                <a:lnTo>
                  <a:pt x="938212" y="19050"/>
                </a:lnTo>
                <a:lnTo>
                  <a:pt x="947737" y="42862"/>
                </a:lnTo>
                <a:lnTo>
                  <a:pt x="1066800" y="66675"/>
                </a:lnTo>
                <a:lnTo>
                  <a:pt x="1081087" y="109537"/>
                </a:lnTo>
                <a:lnTo>
                  <a:pt x="1076325" y="166687"/>
                </a:lnTo>
                <a:lnTo>
                  <a:pt x="1057275" y="180975"/>
                </a:lnTo>
                <a:lnTo>
                  <a:pt x="1057275" y="219075"/>
                </a:lnTo>
                <a:lnTo>
                  <a:pt x="1119187" y="204787"/>
                </a:lnTo>
                <a:lnTo>
                  <a:pt x="1143000" y="261937"/>
                </a:lnTo>
                <a:lnTo>
                  <a:pt x="1214437" y="271462"/>
                </a:lnTo>
                <a:lnTo>
                  <a:pt x="1195387" y="304800"/>
                </a:lnTo>
                <a:lnTo>
                  <a:pt x="1262062" y="428625"/>
                </a:lnTo>
                <a:lnTo>
                  <a:pt x="1333500" y="428625"/>
                </a:lnTo>
                <a:lnTo>
                  <a:pt x="1423987" y="428625"/>
                </a:lnTo>
                <a:lnTo>
                  <a:pt x="1366837" y="476250"/>
                </a:lnTo>
                <a:lnTo>
                  <a:pt x="1362075" y="509587"/>
                </a:lnTo>
                <a:lnTo>
                  <a:pt x="1381125" y="552450"/>
                </a:lnTo>
                <a:lnTo>
                  <a:pt x="1352550" y="709612"/>
                </a:lnTo>
                <a:lnTo>
                  <a:pt x="1338262" y="771525"/>
                </a:lnTo>
                <a:lnTo>
                  <a:pt x="1333500" y="857250"/>
                </a:lnTo>
                <a:lnTo>
                  <a:pt x="1257300" y="833437"/>
                </a:lnTo>
                <a:lnTo>
                  <a:pt x="1185862" y="828675"/>
                </a:lnTo>
                <a:lnTo>
                  <a:pt x="1147762" y="866775"/>
                </a:lnTo>
                <a:lnTo>
                  <a:pt x="1066800" y="862012"/>
                </a:lnTo>
                <a:lnTo>
                  <a:pt x="1076325" y="904875"/>
                </a:lnTo>
                <a:lnTo>
                  <a:pt x="1042987" y="938212"/>
                </a:lnTo>
                <a:lnTo>
                  <a:pt x="962025" y="990600"/>
                </a:lnTo>
                <a:lnTo>
                  <a:pt x="895350" y="1028700"/>
                </a:lnTo>
                <a:lnTo>
                  <a:pt x="823912" y="1028700"/>
                </a:lnTo>
                <a:lnTo>
                  <a:pt x="809625" y="1066800"/>
                </a:lnTo>
                <a:lnTo>
                  <a:pt x="728662" y="1014412"/>
                </a:lnTo>
                <a:lnTo>
                  <a:pt x="728662" y="1014412"/>
                </a:lnTo>
                <a:lnTo>
                  <a:pt x="719137" y="919162"/>
                </a:lnTo>
                <a:lnTo>
                  <a:pt x="676275" y="900112"/>
                </a:lnTo>
                <a:lnTo>
                  <a:pt x="619125" y="938212"/>
                </a:lnTo>
                <a:lnTo>
                  <a:pt x="547687" y="942975"/>
                </a:lnTo>
                <a:lnTo>
                  <a:pt x="476250" y="928687"/>
                </a:lnTo>
                <a:lnTo>
                  <a:pt x="409575" y="900112"/>
                </a:lnTo>
                <a:lnTo>
                  <a:pt x="376237" y="876300"/>
                </a:lnTo>
                <a:lnTo>
                  <a:pt x="304800" y="866775"/>
                </a:lnTo>
                <a:lnTo>
                  <a:pt x="233362" y="823912"/>
                </a:lnTo>
                <a:lnTo>
                  <a:pt x="214312" y="757237"/>
                </a:lnTo>
                <a:lnTo>
                  <a:pt x="214312" y="700087"/>
                </a:lnTo>
                <a:lnTo>
                  <a:pt x="176212" y="642937"/>
                </a:lnTo>
                <a:lnTo>
                  <a:pt x="138112" y="666750"/>
                </a:lnTo>
                <a:lnTo>
                  <a:pt x="166687" y="733425"/>
                </a:lnTo>
                <a:lnTo>
                  <a:pt x="180975" y="771525"/>
                </a:lnTo>
                <a:lnTo>
                  <a:pt x="171450" y="857250"/>
                </a:lnTo>
                <a:lnTo>
                  <a:pt x="109537" y="762000"/>
                </a:lnTo>
                <a:lnTo>
                  <a:pt x="95250" y="719137"/>
                </a:lnTo>
                <a:lnTo>
                  <a:pt x="33337" y="666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82" name="Прямоугольник 281"/>
          <p:cNvSpPr/>
          <p:nvPr/>
        </p:nvSpPr>
        <p:spPr>
          <a:xfrm>
            <a:off x="1297013" y="3959603"/>
            <a:ext cx="1044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Апастово</a:t>
            </a:r>
          </a:p>
        </p:txBody>
      </p:sp>
      <p:sp>
        <p:nvSpPr>
          <p:cNvPr id="283" name="Полилиния 282"/>
          <p:cNvSpPr/>
          <p:nvPr/>
        </p:nvSpPr>
        <p:spPr>
          <a:xfrm>
            <a:off x="873796" y="4140372"/>
            <a:ext cx="1106713" cy="1044834"/>
          </a:xfrm>
          <a:custGeom>
            <a:avLst/>
            <a:gdLst>
              <a:gd name="connsiteX0" fmla="*/ 203200 w 1403350"/>
              <a:gd name="connsiteY0" fmla="*/ 412750 h 1409700"/>
              <a:gd name="connsiteX1" fmla="*/ 292100 w 1403350"/>
              <a:gd name="connsiteY1" fmla="*/ 406400 h 1409700"/>
              <a:gd name="connsiteX2" fmla="*/ 342900 w 1403350"/>
              <a:gd name="connsiteY2" fmla="*/ 381000 h 1409700"/>
              <a:gd name="connsiteX3" fmla="*/ 419100 w 1403350"/>
              <a:gd name="connsiteY3" fmla="*/ 381000 h 1409700"/>
              <a:gd name="connsiteX4" fmla="*/ 444500 w 1403350"/>
              <a:gd name="connsiteY4" fmla="*/ 368300 h 1409700"/>
              <a:gd name="connsiteX5" fmla="*/ 527050 w 1403350"/>
              <a:gd name="connsiteY5" fmla="*/ 425450 h 1409700"/>
              <a:gd name="connsiteX6" fmla="*/ 558800 w 1403350"/>
              <a:gd name="connsiteY6" fmla="*/ 425450 h 1409700"/>
              <a:gd name="connsiteX7" fmla="*/ 558800 w 1403350"/>
              <a:gd name="connsiteY7" fmla="*/ 355600 h 1409700"/>
              <a:gd name="connsiteX8" fmla="*/ 539750 w 1403350"/>
              <a:gd name="connsiteY8" fmla="*/ 279400 h 1409700"/>
              <a:gd name="connsiteX9" fmla="*/ 584200 w 1403350"/>
              <a:gd name="connsiteY9" fmla="*/ 241300 h 1409700"/>
              <a:gd name="connsiteX10" fmla="*/ 552450 w 1403350"/>
              <a:gd name="connsiteY10" fmla="*/ 177800 h 1409700"/>
              <a:gd name="connsiteX11" fmla="*/ 584200 w 1403350"/>
              <a:gd name="connsiteY11" fmla="*/ 133350 h 1409700"/>
              <a:gd name="connsiteX12" fmla="*/ 558800 w 1403350"/>
              <a:gd name="connsiteY12" fmla="*/ 57150 h 1409700"/>
              <a:gd name="connsiteX13" fmla="*/ 558800 w 1403350"/>
              <a:gd name="connsiteY13" fmla="*/ 0 h 1409700"/>
              <a:gd name="connsiteX14" fmla="*/ 558800 w 1403350"/>
              <a:gd name="connsiteY14" fmla="*/ 0 h 1409700"/>
              <a:gd name="connsiteX15" fmla="*/ 558800 w 1403350"/>
              <a:gd name="connsiteY15" fmla="*/ 0 h 1409700"/>
              <a:gd name="connsiteX16" fmla="*/ 615950 w 1403350"/>
              <a:gd name="connsiteY16" fmla="*/ 82550 h 1409700"/>
              <a:gd name="connsiteX17" fmla="*/ 647700 w 1403350"/>
              <a:gd name="connsiteY17" fmla="*/ 146050 h 1409700"/>
              <a:gd name="connsiteX18" fmla="*/ 679450 w 1403350"/>
              <a:gd name="connsiteY18" fmla="*/ 190500 h 1409700"/>
              <a:gd name="connsiteX19" fmla="*/ 730250 w 1403350"/>
              <a:gd name="connsiteY19" fmla="*/ 190500 h 1409700"/>
              <a:gd name="connsiteX20" fmla="*/ 806450 w 1403350"/>
              <a:gd name="connsiteY20" fmla="*/ 222250 h 1409700"/>
              <a:gd name="connsiteX21" fmla="*/ 882650 w 1403350"/>
              <a:gd name="connsiteY21" fmla="*/ 247650 h 1409700"/>
              <a:gd name="connsiteX22" fmla="*/ 958850 w 1403350"/>
              <a:gd name="connsiteY22" fmla="*/ 273050 h 1409700"/>
              <a:gd name="connsiteX23" fmla="*/ 1016000 w 1403350"/>
              <a:gd name="connsiteY23" fmla="*/ 279400 h 1409700"/>
              <a:gd name="connsiteX24" fmla="*/ 1066800 w 1403350"/>
              <a:gd name="connsiteY24" fmla="*/ 222250 h 1409700"/>
              <a:gd name="connsiteX25" fmla="*/ 1130300 w 1403350"/>
              <a:gd name="connsiteY25" fmla="*/ 234950 h 1409700"/>
              <a:gd name="connsiteX26" fmla="*/ 1143000 w 1403350"/>
              <a:gd name="connsiteY26" fmla="*/ 317500 h 1409700"/>
              <a:gd name="connsiteX27" fmla="*/ 1212850 w 1403350"/>
              <a:gd name="connsiteY27" fmla="*/ 374650 h 1409700"/>
              <a:gd name="connsiteX28" fmla="*/ 1244600 w 1403350"/>
              <a:gd name="connsiteY28" fmla="*/ 457200 h 1409700"/>
              <a:gd name="connsiteX29" fmla="*/ 1276350 w 1403350"/>
              <a:gd name="connsiteY29" fmla="*/ 469900 h 1409700"/>
              <a:gd name="connsiteX30" fmla="*/ 1289050 w 1403350"/>
              <a:gd name="connsiteY30" fmla="*/ 539750 h 1409700"/>
              <a:gd name="connsiteX31" fmla="*/ 1289050 w 1403350"/>
              <a:gd name="connsiteY31" fmla="*/ 539750 h 1409700"/>
              <a:gd name="connsiteX32" fmla="*/ 1238250 w 1403350"/>
              <a:gd name="connsiteY32" fmla="*/ 565150 h 1409700"/>
              <a:gd name="connsiteX33" fmla="*/ 1212850 w 1403350"/>
              <a:gd name="connsiteY33" fmla="*/ 666750 h 1409700"/>
              <a:gd name="connsiteX34" fmla="*/ 1123950 w 1403350"/>
              <a:gd name="connsiteY34" fmla="*/ 711200 h 1409700"/>
              <a:gd name="connsiteX35" fmla="*/ 1111250 w 1403350"/>
              <a:gd name="connsiteY35" fmla="*/ 755650 h 1409700"/>
              <a:gd name="connsiteX36" fmla="*/ 1149350 w 1403350"/>
              <a:gd name="connsiteY36" fmla="*/ 863600 h 1409700"/>
              <a:gd name="connsiteX37" fmla="*/ 1219200 w 1403350"/>
              <a:gd name="connsiteY37" fmla="*/ 857250 h 1409700"/>
              <a:gd name="connsiteX38" fmla="*/ 1238250 w 1403350"/>
              <a:gd name="connsiteY38" fmla="*/ 787400 h 1409700"/>
              <a:gd name="connsiteX39" fmla="*/ 1289050 w 1403350"/>
              <a:gd name="connsiteY39" fmla="*/ 793750 h 1409700"/>
              <a:gd name="connsiteX40" fmla="*/ 1397000 w 1403350"/>
              <a:gd name="connsiteY40" fmla="*/ 876300 h 1409700"/>
              <a:gd name="connsiteX41" fmla="*/ 1403350 w 1403350"/>
              <a:gd name="connsiteY41" fmla="*/ 1047750 h 1409700"/>
              <a:gd name="connsiteX42" fmla="*/ 1358900 w 1403350"/>
              <a:gd name="connsiteY42" fmla="*/ 1047750 h 1409700"/>
              <a:gd name="connsiteX43" fmla="*/ 1149350 w 1403350"/>
              <a:gd name="connsiteY43" fmla="*/ 1098550 h 1409700"/>
              <a:gd name="connsiteX44" fmla="*/ 1104900 w 1403350"/>
              <a:gd name="connsiteY44" fmla="*/ 1212850 h 1409700"/>
              <a:gd name="connsiteX45" fmla="*/ 933450 w 1403350"/>
              <a:gd name="connsiteY45" fmla="*/ 1384300 h 1409700"/>
              <a:gd name="connsiteX46" fmla="*/ 850900 w 1403350"/>
              <a:gd name="connsiteY46" fmla="*/ 1397000 h 1409700"/>
              <a:gd name="connsiteX47" fmla="*/ 762000 w 1403350"/>
              <a:gd name="connsiteY47" fmla="*/ 1409700 h 1409700"/>
              <a:gd name="connsiteX48" fmla="*/ 660400 w 1403350"/>
              <a:gd name="connsiteY48" fmla="*/ 1409700 h 1409700"/>
              <a:gd name="connsiteX49" fmla="*/ 609600 w 1403350"/>
              <a:gd name="connsiteY49" fmla="*/ 1390650 h 1409700"/>
              <a:gd name="connsiteX50" fmla="*/ 577850 w 1403350"/>
              <a:gd name="connsiteY50" fmla="*/ 1320800 h 1409700"/>
              <a:gd name="connsiteX51" fmla="*/ 539750 w 1403350"/>
              <a:gd name="connsiteY51" fmla="*/ 1320800 h 1409700"/>
              <a:gd name="connsiteX52" fmla="*/ 527050 w 1403350"/>
              <a:gd name="connsiteY52" fmla="*/ 1352550 h 1409700"/>
              <a:gd name="connsiteX53" fmla="*/ 495300 w 1403350"/>
              <a:gd name="connsiteY53" fmla="*/ 1282700 h 1409700"/>
              <a:gd name="connsiteX54" fmla="*/ 546100 w 1403350"/>
              <a:gd name="connsiteY54" fmla="*/ 1238250 h 1409700"/>
              <a:gd name="connsiteX55" fmla="*/ 539750 w 1403350"/>
              <a:gd name="connsiteY55" fmla="*/ 1193800 h 1409700"/>
              <a:gd name="connsiteX56" fmla="*/ 444500 w 1403350"/>
              <a:gd name="connsiteY56" fmla="*/ 1168400 h 1409700"/>
              <a:gd name="connsiteX57" fmla="*/ 342900 w 1403350"/>
              <a:gd name="connsiteY57" fmla="*/ 1168400 h 1409700"/>
              <a:gd name="connsiteX58" fmla="*/ 228600 w 1403350"/>
              <a:gd name="connsiteY58" fmla="*/ 1130300 h 1409700"/>
              <a:gd name="connsiteX59" fmla="*/ 120650 w 1403350"/>
              <a:gd name="connsiteY59" fmla="*/ 1111250 h 1409700"/>
              <a:gd name="connsiteX60" fmla="*/ 63500 w 1403350"/>
              <a:gd name="connsiteY60" fmla="*/ 1111250 h 1409700"/>
              <a:gd name="connsiteX61" fmla="*/ 19050 w 1403350"/>
              <a:gd name="connsiteY61" fmla="*/ 1003300 h 1409700"/>
              <a:gd name="connsiteX62" fmla="*/ 57150 w 1403350"/>
              <a:gd name="connsiteY62" fmla="*/ 946150 h 1409700"/>
              <a:gd name="connsiteX63" fmla="*/ 57150 w 1403350"/>
              <a:gd name="connsiteY63" fmla="*/ 882650 h 1409700"/>
              <a:gd name="connsiteX64" fmla="*/ 0 w 1403350"/>
              <a:gd name="connsiteY64" fmla="*/ 844550 h 1409700"/>
              <a:gd name="connsiteX65" fmla="*/ 57150 w 1403350"/>
              <a:gd name="connsiteY65" fmla="*/ 781050 h 1409700"/>
              <a:gd name="connsiteX66" fmla="*/ 107950 w 1403350"/>
              <a:gd name="connsiteY66" fmla="*/ 755650 h 1409700"/>
              <a:gd name="connsiteX67" fmla="*/ 184150 w 1403350"/>
              <a:gd name="connsiteY67" fmla="*/ 806450 h 1409700"/>
              <a:gd name="connsiteX68" fmla="*/ 266700 w 1403350"/>
              <a:gd name="connsiteY68" fmla="*/ 781050 h 1409700"/>
              <a:gd name="connsiteX69" fmla="*/ 342900 w 1403350"/>
              <a:gd name="connsiteY69" fmla="*/ 774700 h 1409700"/>
              <a:gd name="connsiteX70" fmla="*/ 406400 w 1403350"/>
              <a:gd name="connsiteY70" fmla="*/ 768350 h 1409700"/>
              <a:gd name="connsiteX71" fmla="*/ 450850 w 1403350"/>
              <a:gd name="connsiteY71" fmla="*/ 685800 h 1409700"/>
              <a:gd name="connsiteX72" fmla="*/ 450850 w 1403350"/>
              <a:gd name="connsiteY72" fmla="*/ 596900 h 1409700"/>
              <a:gd name="connsiteX73" fmla="*/ 438150 w 1403350"/>
              <a:gd name="connsiteY73" fmla="*/ 546100 h 1409700"/>
              <a:gd name="connsiteX74" fmla="*/ 304800 w 1403350"/>
              <a:gd name="connsiteY74" fmla="*/ 495300 h 1409700"/>
              <a:gd name="connsiteX75" fmla="*/ 260350 w 1403350"/>
              <a:gd name="connsiteY75" fmla="*/ 584200 h 1409700"/>
              <a:gd name="connsiteX76" fmla="*/ 260350 w 1403350"/>
              <a:gd name="connsiteY76" fmla="*/ 584200 h 1409700"/>
              <a:gd name="connsiteX77" fmla="*/ 203200 w 1403350"/>
              <a:gd name="connsiteY77" fmla="*/ 4127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403350" h="1409700">
                <a:moveTo>
                  <a:pt x="203200" y="412750"/>
                </a:moveTo>
                <a:lnTo>
                  <a:pt x="292100" y="406400"/>
                </a:lnTo>
                <a:lnTo>
                  <a:pt x="342900" y="381000"/>
                </a:lnTo>
                <a:lnTo>
                  <a:pt x="419100" y="381000"/>
                </a:lnTo>
                <a:lnTo>
                  <a:pt x="444500" y="368300"/>
                </a:lnTo>
                <a:lnTo>
                  <a:pt x="527050" y="425450"/>
                </a:lnTo>
                <a:lnTo>
                  <a:pt x="558800" y="425450"/>
                </a:lnTo>
                <a:lnTo>
                  <a:pt x="558800" y="355600"/>
                </a:lnTo>
                <a:lnTo>
                  <a:pt x="539750" y="279400"/>
                </a:lnTo>
                <a:lnTo>
                  <a:pt x="584200" y="241300"/>
                </a:lnTo>
                <a:lnTo>
                  <a:pt x="552450" y="177800"/>
                </a:lnTo>
                <a:lnTo>
                  <a:pt x="584200" y="133350"/>
                </a:lnTo>
                <a:lnTo>
                  <a:pt x="558800" y="57150"/>
                </a:lnTo>
                <a:lnTo>
                  <a:pt x="558800" y="0"/>
                </a:lnTo>
                <a:lnTo>
                  <a:pt x="558800" y="0"/>
                </a:lnTo>
                <a:lnTo>
                  <a:pt x="558800" y="0"/>
                </a:lnTo>
                <a:lnTo>
                  <a:pt x="615950" y="82550"/>
                </a:lnTo>
                <a:lnTo>
                  <a:pt x="647700" y="146050"/>
                </a:lnTo>
                <a:lnTo>
                  <a:pt x="679450" y="190500"/>
                </a:lnTo>
                <a:lnTo>
                  <a:pt x="730250" y="190500"/>
                </a:lnTo>
                <a:lnTo>
                  <a:pt x="806450" y="222250"/>
                </a:lnTo>
                <a:lnTo>
                  <a:pt x="882650" y="247650"/>
                </a:lnTo>
                <a:lnTo>
                  <a:pt x="958850" y="273050"/>
                </a:lnTo>
                <a:lnTo>
                  <a:pt x="1016000" y="279400"/>
                </a:lnTo>
                <a:lnTo>
                  <a:pt x="1066800" y="222250"/>
                </a:lnTo>
                <a:lnTo>
                  <a:pt x="1130300" y="234950"/>
                </a:lnTo>
                <a:lnTo>
                  <a:pt x="1143000" y="317500"/>
                </a:lnTo>
                <a:lnTo>
                  <a:pt x="1212850" y="374650"/>
                </a:lnTo>
                <a:lnTo>
                  <a:pt x="1244600" y="457200"/>
                </a:lnTo>
                <a:lnTo>
                  <a:pt x="1276350" y="469900"/>
                </a:lnTo>
                <a:lnTo>
                  <a:pt x="1289050" y="539750"/>
                </a:lnTo>
                <a:lnTo>
                  <a:pt x="1289050" y="539750"/>
                </a:lnTo>
                <a:lnTo>
                  <a:pt x="1238250" y="565150"/>
                </a:lnTo>
                <a:lnTo>
                  <a:pt x="1212850" y="666750"/>
                </a:lnTo>
                <a:lnTo>
                  <a:pt x="1123950" y="711200"/>
                </a:lnTo>
                <a:lnTo>
                  <a:pt x="1111250" y="755650"/>
                </a:lnTo>
                <a:lnTo>
                  <a:pt x="1149350" y="863600"/>
                </a:lnTo>
                <a:lnTo>
                  <a:pt x="1219200" y="857250"/>
                </a:lnTo>
                <a:lnTo>
                  <a:pt x="1238250" y="787400"/>
                </a:lnTo>
                <a:lnTo>
                  <a:pt x="1289050" y="793750"/>
                </a:lnTo>
                <a:lnTo>
                  <a:pt x="1397000" y="876300"/>
                </a:lnTo>
                <a:lnTo>
                  <a:pt x="1403350" y="1047750"/>
                </a:lnTo>
                <a:lnTo>
                  <a:pt x="1358900" y="1047750"/>
                </a:lnTo>
                <a:lnTo>
                  <a:pt x="1149350" y="1098550"/>
                </a:lnTo>
                <a:lnTo>
                  <a:pt x="1104900" y="1212850"/>
                </a:lnTo>
                <a:lnTo>
                  <a:pt x="933450" y="1384300"/>
                </a:lnTo>
                <a:lnTo>
                  <a:pt x="850900" y="1397000"/>
                </a:lnTo>
                <a:lnTo>
                  <a:pt x="762000" y="1409700"/>
                </a:lnTo>
                <a:lnTo>
                  <a:pt x="660400" y="1409700"/>
                </a:lnTo>
                <a:lnTo>
                  <a:pt x="609600" y="1390650"/>
                </a:lnTo>
                <a:lnTo>
                  <a:pt x="577850" y="1320800"/>
                </a:lnTo>
                <a:lnTo>
                  <a:pt x="539750" y="1320800"/>
                </a:lnTo>
                <a:lnTo>
                  <a:pt x="527050" y="1352550"/>
                </a:lnTo>
                <a:lnTo>
                  <a:pt x="495300" y="1282700"/>
                </a:lnTo>
                <a:lnTo>
                  <a:pt x="546100" y="1238250"/>
                </a:lnTo>
                <a:lnTo>
                  <a:pt x="539750" y="1193800"/>
                </a:lnTo>
                <a:lnTo>
                  <a:pt x="444500" y="1168400"/>
                </a:lnTo>
                <a:lnTo>
                  <a:pt x="342900" y="1168400"/>
                </a:lnTo>
                <a:lnTo>
                  <a:pt x="228600" y="1130300"/>
                </a:lnTo>
                <a:lnTo>
                  <a:pt x="120650" y="1111250"/>
                </a:lnTo>
                <a:lnTo>
                  <a:pt x="63500" y="1111250"/>
                </a:lnTo>
                <a:lnTo>
                  <a:pt x="19050" y="1003300"/>
                </a:lnTo>
                <a:lnTo>
                  <a:pt x="57150" y="946150"/>
                </a:lnTo>
                <a:lnTo>
                  <a:pt x="57150" y="882650"/>
                </a:lnTo>
                <a:lnTo>
                  <a:pt x="0" y="844550"/>
                </a:lnTo>
                <a:lnTo>
                  <a:pt x="57150" y="781050"/>
                </a:lnTo>
                <a:lnTo>
                  <a:pt x="107950" y="755650"/>
                </a:lnTo>
                <a:lnTo>
                  <a:pt x="184150" y="806450"/>
                </a:lnTo>
                <a:lnTo>
                  <a:pt x="266700" y="781050"/>
                </a:lnTo>
                <a:lnTo>
                  <a:pt x="342900" y="774700"/>
                </a:lnTo>
                <a:lnTo>
                  <a:pt x="406400" y="768350"/>
                </a:lnTo>
                <a:lnTo>
                  <a:pt x="450850" y="685800"/>
                </a:lnTo>
                <a:lnTo>
                  <a:pt x="450850" y="596900"/>
                </a:lnTo>
                <a:lnTo>
                  <a:pt x="438150" y="546100"/>
                </a:lnTo>
                <a:lnTo>
                  <a:pt x="304800" y="495300"/>
                </a:lnTo>
                <a:lnTo>
                  <a:pt x="260350" y="584200"/>
                </a:lnTo>
                <a:lnTo>
                  <a:pt x="260350" y="584200"/>
                </a:lnTo>
                <a:lnTo>
                  <a:pt x="203200" y="412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84" name="Полилиния 283"/>
          <p:cNvSpPr/>
          <p:nvPr/>
        </p:nvSpPr>
        <p:spPr>
          <a:xfrm>
            <a:off x="207754" y="4799453"/>
            <a:ext cx="1106713" cy="842456"/>
          </a:xfrm>
          <a:custGeom>
            <a:avLst/>
            <a:gdLst>
              <a:gd name="connsiteX0" fmla="*/ 927100 w 1403350"/>
              <a:gd name="connsiteY0" fmla="*/ 165100 h 1136650"/>
              <a:gd name="connsiteX1" fmla="*/ 1003300 w 1403350"/>
              <a:gd name="connsiteY1" fmla="*/ 158750 h 1136650"/>
              <a:gd name="connsiteX2" fmla="*/ 1054100 w 1403350"/>
              <a:gd name="connsiteY2" fmla="*/ 177800 h 1136650"/>
              <a:gd name="connsiteX3" fmla="*/ 1162050 w 1403350"/>
              <a:gd name="connsiteY3" fmla="*/ 222250 h 1136650"/>
              <a:gd name="connsiteX4" fmla="*/ 1193800 w 1403350"/>
              <a:gd name="connsiteY4" fmla="*/ 241300 h 1136650"/>
              <a:gd name="connsiteX5" fmla="*/ 1257300 w 1403350"/>
              <a:gd name="connsiteY5" fmla="*/ 215900 h 1136650"/>
              <a:gd name="connsiteX6" fmla="*/ 1384300 w 1403350"/>
              <a:gd name="connsiteY6" fmla="*/ 234950 h 1136650"/>
              <a:gd name="connsiteX7" fmla="*/ 1397000 w 1403350"/>
              <a:gd name="connsiteY7" fmla="*/ 298450 h 1136650"/>
              <a:gd name="connsiteX8" fmla="*/ 1327150 w 1403350"/>
              <a:gd name="connsiteY8" fmla="*/ 330200 h 1136650"/>
              <a:gd name="connsiteX9" fmla="*/ 1397000 w 1403350"/>
              <a:gd name="connsiteY9" fmla="*/ 393700 h 1136650"/>
              <a:gd name="connsiteX10" fmla="*/ 1403350 w 1403350"/>
              <a:gd name="connsiteY10" fmla="*/ 463550 h 1136650"/>
              <a:gd name="connsiteX11" fmla="*/ 1384300 w 1403350"/>
              <a:gd name="connsiteY11" fmla="*/ 527050 h 1136650"/>
              <a:gd name="connsiteX12" fmla="*/ 1384300 w 1403350"/>
              <a:gd name="connsiteY12" fmla="*/ 527050 h 1136650"/>
              <a:gd name="connsiteX13" fmla="*/ 1308100 w 1403350"/>
              <a:gd name="connsiteY13" fmla="*/ 482600 h 1136650"/>
              <a:gd name="connsiteX14" fmla="*/ 1238250 w 1403350"/>
              <a:gd name="connsiteY14" fmla="*/ 508000 h 1136650"/>
              <a:gd name="connsiteX15" fmla="*/ 1162050 w 1403350"/>
              <a:gd name="connsiteY15" fmla="*/ 476250 h 1136650"/>
              <a:gd name="connsiteX16" fmla="*/ 1092200 w 1403350"/>
              <a:gd name="connsiteY16" fmla="*/ 514350 h 1136650"/>
              <a:gd name="connsiteX17" fmla="*/ 1066800 w 1403350"/>
              <a:gd name="connsiteY17" fmla="*/ 552450 h 1136650"/>
              <a:gd name="connsiteX18" fmla="*/ 1092200 w 1403350"/>
              <a:gd name="connsiteY18" fmla="*/ 622300 h 1136650"/>
              <a:gd name="connsiteX19" fmla="*/ 1092200 w 1403350"/>
              <a:gd name="connsiteY19" fmla="*/ 673100 h 1136650"/>
              <a:gd name="connsiteX20" fmla="*/ 1009650 w 1403350"/>
              <a:gd name="connsiteY20" fmla="*/ 698500 h 1136650"/>
              <a:gd name="connsiteX21" fmla="*/ 958850 w 1403350"/>
              <a:gd name="connsiteY21" fmla="*/ 692150 h 1136650"/>
              <a:gd name="connsiteX22" fmla="*/ 920750 w 1403350"/>
              <a:gd name="connsiteY22" fmla="*/ 647700 h 1136650"/>
              <a:gd name="connsiteX23" fmla="*/ 952500 w 1403350"/>
              <a:gd name="connsiteY23" fmla="*/ 603250 h 1136650"/>
              <a:gd name="connsiteX24" fmla="*/ 952500 w 1403350"/>
              <a:gd name="connsiteY24" fmla="*/ 552450 h 1136650"/>
              <a:gd name="connsiteX25" fmla="*/ 933450 w 1403350"/>
              <a:gd name="connsiteY25" fmla="*/ 469900 h 1136650"/>
              <a:gd name="connsiteX26" fmla="*/ 876300 w 1403350"/>
              <a:gd name="connsiteY26" fmla="*/ 444500 h 1136650"/>
              <a:gd name="connsiteX27" fmla="*/ 768350 w 1403350"/>
              <a:gd name="connsiteY27" fmla="*/ 438150 h 1136650"/>
              <a:gd name="connsiteX28" fmla="*/ 742950 w 1403350"/>
              <a:gd name="connsiteY28" fmla="*/ 438150 h 1136650"/>
              <a:gd name="connsiteX29" fmla="*/ 723900 w 1403350"/>
              <a:gd name="connsiteY29" fmla="*/ 527050 h 1136650"/>
              <a:gd name="connsiteX30" fmla="*/ 723900 w 1403350"/>
              <a:gd name="connsiteY30" fmla="*/ 590550 h 1136650"/>
              <a:gd name="connsiteX31" fmla="*/ 723900 w 1403350"/>
              <a:gd name="connsiteY31" fmla="*/ 654050 h 1136650"/>
              <a:gd name="connsiteX32" fmla="*/ 596900 w 1403350"/>
              <a:gd name="connsiteY32" fmla="*/ 787400 h 1136650"/>
              <a:gd name="connsiteX33" fmla="*/ 603250 w 1403350"/>
              <a:gd name="connsiteY33" fmla="*/ 844550 h 1136650"/>
              <a:gd name="connsiteX34" fmla="*/ 590550 w 1403350"/>
              <a:gd name="connsiteY34" fmla="*/ 933450 h 1136650"/>
              <a:gd name="connsiteX35" fmla="*/ 508000 w 1403350"/>
              <a:gd name="connsiteY35" fmla="*/ 1003300 h 1136650"/>
              <a:gd name="connsiteX36" fmla="*/ 412750 w 1403350"/>
              <a:gd name="connsiteY36" fmla="*/ 1003300 h 1136650"/>
              <a:gd name="connsiteX37" fmla="*/ 336550 w 1403350"/>
              <a:gd name="connsiteY37" fmla="*/ 946150 h 1136650"/>
              <a:gd name="connsiteX38" fmla="*/ 304800 w 1403350"/>
              <a:gd name="connsiteY38" fmla="*/ 939800 h 1136650"/>
              <a:gd name="connsiteX39" fmla="*/ 260350 w 1403350"/>
              <a:gd name="connsiteY39" fmla="*/ 965200 h 1136650"/>
              <a:gd name="connsiteX40" fmla="*/ 260350 w 1403350"/>
              <a:gd name="connsiteY40" fmla="*/ 1035050 h 1136650"/>
              <a:gd name="connsiteX41" fmla="*/ 254000 w 1403350"/>
              <a:gd name="connsiteY41" fmla="*/ 1092200 h 1136650"/>
              <a:gd name="connsiteX42" fmla="*/ 215900 w 1403350"/>
              <a:gd name="connsiteY42" fmla="*/ 1136650 h 1136650"/>
              <a:gd name="connsiteX43" fmla="*/ 158750 w 1403350"/>
              <a:gd name="connsiteY43" fmla="*/ 1003300 h 1136650"/>
              <a:gd name="connsiteX44" fmla="*/ 120650 w 1403350"/>
              <a:gd name="connsiteY44" fmla="*/ 857250 h 1136650"/>
              <a:gd name="connsiteX45" fmla="*/ 127000 w 1403350"/>
              <a:gd name="connsiteY45" fmla="*/ 749300 h 1136650"/>
              <a:gd name="connsiteX46" fmla="*/ 215900 w 1403350"/>
              <a:gd name="connsiteY46" fmla="*/ 704850 h 1136650"/>
              <a:gd name="connsiteX47" fmla="*/ 184150 w 1403350"/>
              <a:gd name="connsiteY47" fmla="*/ 666750 h 1136650"/>
              <a:gd name="connsiteX48" fmla="*/ 158750 w 1403350"/>
              <a:gd name="connsiteY48" fmla="*/ 641350 h 1136650"/>
              <a:gd name="connsiteX49" fmla="*/ 177800 w 1403350"/>
              <a:gd name="connsiteY49" fmla="*/ 565150 h 1136650"/>
              <a:gd name="connsiteX50" fmla="*/ 158750 w 1403350"/>
              <a:gd name="connsiteY50" fmla="*/ 539750 h 1136650"/>
              <a:gd name="connsiteX51" fmla="*/ 120650 w 1403350"/>
              <a:gd name="connsiteY51" fmla="*/ 571500 h 1136650"/>
              <a:gd name="connsiteX52" fmla="*/ 63500 w 1403350"/>
              <a:gd name="connsiteY52" fmla="*/ 603250 h 1136650"/>
              <a:gd name="connsiteX53" fmla="*/ 19050 w 1403350"/>
              <a:gd name="connsiteY53" fmla="*/ 635000 h 1136650"/>
              <a:gd name="connsiteX54" fmla="*/ 0 w 1403350"/>
              <a:gd name="connsiteY54" fmla="*/ 577850 h 1136650"/>
              <a:gd name="connsiteX55" fmla="*/ 12700 w 1403350"/>
              <a:gd name="connsiteY55" fmla="*/ 527050 h 1136650"/>
              <a:gd name="connsiteX56" fmla="*/ 38100 w 1403350"/>
              <a:gd name="connsiteY56" fmla="*/ 476250 h 1136650"/>
              <a:gd name="connsiteX57" fmla="*/ 133350 w 1403350"/>
              <a:gd name="connsiteY57" fmla="*/ 431800 h 1136650"/>
              <a:gd name="connsiteX58" fmla="*/ 209550 w 1403350"/>
              <a:gd name="connsiteY58" fmla="*/ 387350 h 1136650"/>
              <a:gd name="connsiteX59" fmla="*/ 234950 w 1403350"/>
              <a:gd name="connsiteY59" fmla="*/ 368300 h 1136650"/>
              <a:gd name="connsiteX60" fmla="*/ 177800 w 1403350"/>
              <a:gd name="connsiteY60" fmla="*/ 355600 h 1136650"/>
              <a:gd name="connsiteX61" fmla="*/ 158750 w 1403350"/>
              <a:gd name="connsiteY61" fmla="*/ 323850 h 1136650"/>
              <a:gd name="connsiteX62" fmla="*/ 158750 w 1403350"/>
              <a:gd name="connsiteY62" fmla="*/ 228600 h 1136650"/>
              <a:gd name="connsiteX63" fmla="*/ 171450 w 1403350"/>
              <a:gd name="connsiteY63" fmla="*/ 190500 h 1136650"/>
              <a:gd name="connsiteX64" fmla="*/ 215900 w 1403350"/>
              <a:gd name="connsiteY64" fmla="*/ 133350 h 1136650"/>
              <a:gd name="connsiteX65" fmla="*/ 215900 w 1403350"/>
              <a:gd name="connsiteY65" fmla="*/ 133350 h 1136650"/>
              <a:gd name="connsiteX66" fmla="*/ 215900 w 1403350"/>
              <a:gd name="connsiteY66" fmla="*/ 57150 h 1136650"/>
              <a:gd name="connsiteX67" fmla="*/ 215900 w 1403350"/>
              <a:gd name="connsiteY67" fmla="*/ 12700 h 1136650"/>
              <a:gd name="connsiteX68" fmla="*/ 273050 w 1403350"/>
              <a:gd name="connsiteY68" fmla="*/ 0 h 1136650"/>
              <a:gd name="connsiteX69" fmla="*/ 279400 w 1403350"/>
              <a:gd name="connsiteY69" fmla="*/ 88900 h 1136650"/>
              <a:gd name="connsiteX70" fmla="*/ 342900 w 1403350"/>
              <a:gd name="connsiteY70" fmla="*/ 120650 h 1136650"/>
              <a:gd name="connsiteX71" fmla="*/ 419100 w 1403350"/>
              <a:gd name="connsiteY71" fmla="*/ 152400 h 1136650"/>
              <a:gd name="connsiteX72" fmla="*/ 514350 w 1403350"/>
              <a:gd name="connsiteY72" fmla="*/ 171450 h 1136650"/>
              <a:gd name="connsiteX73" fmla="*/ 577850 w 1403350"/>
              <a:gd name="connsiteY73" fmla="*/ 171450 h 1136650"/>
              <a:gd name="connsiteX74" fmla="*/ 628650 w 1403350"/>
              <a:gd name="connsiteY74" fmla="*/ 120650 h 1136650"/>
              <a:gd name="connsiteX75" fmla="*/ 666750 w 1403350"/>
              <a:gd name="connsiteY75" fmla="*/ 120650 h 1136650"/>
              <a:gd name="connsiteX76" fmla="*/ 723900 w 1403350"/>
              <a:gd name="connsiteY76" fmla="*/ 133350 h 1136650"/>
              <a:gd name="connsiteX77" fmla="*/ 749300 w 1403350"/>
              <a:gd name="connsiteY77" fmla="*/ 133350 h 1136650"/>
              <a:gd name="connsiteX78" fmla="*/ 736600 w 1403350"/>
              <a:gd name="connsiteY78" fmla="*/ 38100 h 1136650"/>
              <a:gd name="connsiteX79" fmla="*/ 768350 w 1403350"/>
              <a:gd name="connsiteY79" fmla="*/ 19050 h 1136650"/>
              <a:gd name="connsiteX80" fmla="*/ 831850 w 1403350"/>
              <a:gd name="connsiteY80" fmla="*/ 88900 h 1136650"/>
              <a:gd name="connsiteX81" fmla="*/ 857250 w 1403350"/>
              <a:gd name="connsiteY81" fmla="*/ 152400 h 1136650"/>
              <a:gd name="connsiteX82" fmla="*/ 882650 w 1403350"/>
              <a:gd name="connsiteY82" fmla="*/ 222250 h 1136650"/>
              <a:gd name="connsiteX83" fmla="*/ 927100 w 1403350"/>
              <a:gd name="connsiteY83" fmla="*/ 247650 h 1136650"/>
              <a:gd name="connsiteX84" fmla="*/ 927100 w 1403350"/>
              <a:gd name="connsiteY84" fmla="*/ 247650 h 1136650"/>
              <a:gd name="connsiteX85" fmla="*/ 927100 w 1403350"/>
              <a:gd name="connsiteY85" fmla="*/ 16510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03350" h="1136650">
                <a:moveTo>
                  <a:pt x="927100" y="165100"/>
                </a:moveTo>
                <a:lnTo>
                  <a:pt x="1003300" y="158750"/>
                </a:lnTo>
                <a:lnTo>
                  <a:pt x="1054100" y="177800"/>
                </a:lnTo>
                <a:lnTo>
                  <a:pt x="1162050" y="222250"/>
                </a:lnTo>
                <a:lnTo>
                  <a:pt x="1193800" y="241300"/>
                </a:lnTo>
                <a:lnTo>
                  <a:pt x="1257300" y="215900"/>
                </a:lnTo>
                <a:lnTo>
                  <a:pt x="1384300" y="234950"/>
                </a:lnTo>
                <a:lnTo>
                  <a:pt x="1397000" y="298450"/>
                </a:lnTo>
                <a:lnTo>
                  <a:pt x="1327150" y="330200"/>
                </a:lnTo>
                <a:lnTo>
                  <a:pt x="1397000" y="393700"/>
                </a:lnTo>
                <a:lnTo>
                  <a:pt x="1403350" y="463550"/>
                </a:lnTo>
                <a:lnTo>
                  <a:pt x="1384300" y="527050"/>
                </a:lnTo>
                <a:lnTo>
                  <a:pt x="1384300" y="527050"/>
                </a:lnTo>
                <a:lnTo>
                  <a:pt x="1308100" y="482600"/>
                </a:lnTo>
                <a:lnTo>
                  <a:pt x="1238250" y="508000"/>
                </a:lnTo>
                <a:lnTo>
                  <a:pt x="1162050" y="476250"/>
                </a:lnTo>
                <a:lnTo>
                  <a:pt x="1092200" y="514350"/>
                </a:lnTo>
                <a:lnTo>
                  <a:pt x="1066800" y="552450"/>
                </a:lnTo>
                <a:lnTo>
                  <a:pt x="1092200" y="622300"/>
                </a:lnTo>
                <a:lnTo>
                  <a:pt x="1092200" y="673100"/>
                </a:lnTo>
                <a:lnTo>
                  <a:pt x="1009650" y="698500"/>
                </a:lnTo>
                <a:lnTo>
                  <a:pt x="958850" y="692150"/>
                </a:lnTo>
                <a:lnTo>
                  <a:pt x="920750" y="647700"/>
                </a:lnTo>
                <a:lnTo>
                  <a:pt x="952500" y="603250"/>
                </a:lnTo>
                <a:lnTo>
                  <a:pt x="952500" y="552450"/>
                </a:lnTo>
                <a:lnTo>
                  <a:pt x="933450" y="469900"/>
                </a:lnTo>
                <a:lnTo>
                  <a:pt x="876300" y="444500"/>
                </a:lnTo>
                <a:lnTo>
                  <a:pt x="768350" y="438150"/>
                </a:lnTo>
                <a:lnTo>
                  <a:pt x="742950" y="438150"/>
                </a:lnTo>
                <a:lnTo>
                  <a:pt x="723900" y="527050"/>
                </a:lnTo>
                <a:lnTo>
                  <a:pt x="723900" y="590550"/>
                </a:lnTo>
                <a:lnTo>
                  <a:pt x="723900" y="654050"/>
                </a:lnTo>
                <a:lnTo>
                  <a:pt x="596900" y="787400"/>
                </a:lnTo>
                <a:lnTo>
                  <a:pt x="603250" y="844550"/>
                </a:lnTo>
                <a:lnTo>
                  <a:pt x="590550" y="933450"/>
                </a:lnTo>
                <a:lnTo>
                  <a:pt x="508000" y="1003300"/>
                </a:lnTo>
                <a:lnTo>
                  <a:pt x="412750" y="1003300"/>
                </a:lnTo>
                <a:lnTo>
                  <a:pt x="336550" y="946150"/>
                </a:lnTo>
                <a:lnTo>
                  <a:pt x="304800" y="939800"/>
                </a:lnTo>
                <a:lnTo>
                  <a:pt x="260350" y="965200"/>
                </a:lnTo>
                <a:lnTo>
                  <a:pt x="260350" y="1035050"/>
                </a:lnTo>
                <a:lnTo>
                  <a:pt x="254000" y="1092200"/>
                </a:lnTo>
                <a:lnTo>
                  <a:pt x="215900" y="1136650"/>
                </a:lnTo>
                <a:lnTo>
                  <a:pt x="158750" y="1003300"/>
                </a:lnTo>
                <a:lnTo>
                  <a:pt x="120650" y="857250"/>
                </a:lnTo>
                <a:lnTo>
                  <a:pt x="127000" y="749300"/>
                </a:lnTo>
                <a:lnTo>
                  <a:pt x="215900" y="704850"/>
                </a:lnTo>
                <a:lnTo>
                  <a:pt x="184150" y="666750"/>
                </a:lnTo>
                <a:lnTo>
                  <a:pt x="158750" y="641350"/>
                </a:lnTo>
                <a:lnTo>
                  <a:pt x="177800" y="565150"/>
                </a:lnTo>
                <a:lnTo>
                  <a:pt x="158750" y="539750"/>
                </a:lnTo>
                <a:lnTo>
                  <a:pt x="120650" y="571500"/>
                </a:lnTo>
                <a:lnTo>
                  <a:pt x="63500" y="603250"/>
                </a:lnTo>
                <a:lnTo>
                  <a:pt x="19050" y="635000"/>
                </a:lnTo>
                <a:lnTo>
                  <a:pt x="0" y="577850"/>
                </a:lnTo>
                <a:lnTo>
                  <a:pt x="12700" y="527050"/>
                </a:lnTo>
                <a:lnTo>
                  <a:pt x="38100" y="476250"/>
                </a:lnTo>
                <a:lnTo>
                  <a:pt x="133350" y="431800"/>
                </a:lnTo>
                <a:lnTo>
                  <a:pt x="209550" y="387350"/>
                </a:lnTo>
                <a:lnTo>
                  <a:pt x="234950" y="368300"/>
                </a:lnTo>
                <a:lnTo>
                  <a:pt x="177800" y="355600"/>
                </a:lnTo>
                <a:lnTo>
                  <a:pt x="158750" y="323850"/>
                </a:lnTo>
                <a:lnTo>
                  <a:pt x="158750" y="228600"/>
                </a:lnTo>
                <a:lnTo>
                  <a:pt x="171450" y="190500"/>
                </a:lnTo>
                <a:lnTo>
                  <a:pt x="215900" y="133350"/>
                </a:lnTo>
                <a:lnTo>
                  <a:pt x="215900" y="133350"/>
                </a:lnTo>
                <a:lnTo>
                  <a:pt x="215900" y="57150"/>
                </a:lnTo>
                <a:lnTo>
                  <a:pt x="215900" y="12700"/>
                </a:lnTo>
                <a:lnTo>
                  <a:pt x="273050" y="0"/>
                </a:lnTo>
                <a:lnTo>
                  <a:pt x="279400" y="88900"/>
                </a:lnTo>
                <a:lnTo>
                  <a:pt x="342900" y="120650"/>
                </a:lnTo>
                <a:lnTo>
                  <a:pt x="419100" y="152400"/>
                </a:lnTo>
                <a:lnTo>
                  <a:pt x="514350" y="171450"/>
                </a:lnTo>
                <a:lnTo>
                  <a:pt x="577850" y="171450"/>
                </a:lnTo>
                <a:lnTo>
                  <a:pt x="628650" y="120650"/>
                </a:lnTo>
                <a:lnTo>
                  <a:pt x="666750" y="120650"/>
                </a:lnTo>
                <a:lnTo>
                  <a:pt x="723900" y="133350"/>
                </a:lnTo>
                <a:lnTo>
                  <a:pt x="749300" y="133350"/>
                </a:lnTo>
                <a:lnTo>
                  <a:pt x="736600" y="38100"/>
                </a:lnTo>
                <a:lnTo>
                  <a:pt x="768350" y="19050"/>
                </a:lnTo>
                <a:lnTo>
                  <a:pt x="831850" y="88900"/>
                </a:lnTo>
                <a:lnTo>
                  <a:pt x="857250" y="152400"/>
                </a:lnTo>
                <a:lnTo>
                  <a:pt x="882650" y="222250"/>
                </a:lnTo>
                <a:lnTo>
                  <a:pt x="927100" y="247650"/>
                </a:lnTo>
                <a:lnTo>
                  <a:pt x="927100" y="247650"/>
                </a:lnTo>
                <a:lnTo>
                  <a:pt x="927100" y="165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85" name="Прямоугольник 284"/>
          <p:cNvSpPr/>
          <p:nvPr/>
        </p:nvSpPr>
        <p:spPr>
          <a:xfrm>
            <a:off x="-58727" y="4968827"/>
            <a:ext cx="1285877" cy="24622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Старое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Дрожжаное</a:t>
            </a:r>
          </a:p>
        </p:txBody>
      </p:sp>
      <p:sp>
        <p:nvSpPr>
          <p:cNvPr id="286" name="Полилиния 285"/>
          <p:cNvSpPr/>
          <p:nvPr/>
        </p:nvSpPr>
        <p:spPr>
          <a:xfrm>
            <a:off x="2330974" y="4034223"/>
            <a:ext cx="1297007" cy="1534305"/>
          </a:xfrm>
          <a:custGeom>
            <a:avLst/>
            <a:gdLst>
              <a:gd name="connsiteX0" fmla="*/ 25400 w 1644650"/>
              <a:gd name="connsiteY0" fmla="*/ 730250 h 2070100"/>
              <a:gd name="connsiteX1" fmla="*/ 12700 w 1644650"/>
              <a:gd name="connsiteY1" fmla="*/ 641350 h 2070100"/>
              <a:gd name="connsiteX2" fmla="*/ 146050 w 1644650"/>
              <a:gd name="connsiteY2" fmla="*/ 584200 h 2070100"/>
              <a:gd name="connsiteX3" fmla="*/ 190500 w 1644650"/>
              <a:gd name="connsiteY3" fmla="*/ 558800 h 2070100"/>
              <a:gd name="connsiteX4" fmla="*/ 298450 w 1644650"/>
              <a:gd name="connsiteY4" fmla="*/ 558800 h 2070100"/>
              <a:gd name="connsiteX5" fmla="*/ 292100 w 1644650"/>
              <a:gd name="connsiteY5" fmla="*/ 501650 h 2070100"/>
              <a:gd name="connsiteX6" fmla="*/ 292100 w 1644650"/>
              <a:gd name="connsiteY6" fmla="*/ 501650 h 2070100"/>
              <a:gd name="connsiteX7" fmla="*/ 387350 w 1644650"/>
              <a:gd name="connsiteY7" fmla="*/ 539750 h 2070100"/>
              <a:gd name="connsiteX8" fmla="*/ 488950 w 1644650"/>
              <a:gd name="connsiteY8" fmla="*/ 508000 h 2070100"/>
              <a:gd name="connsiteX9" fmla="*/ 527050 w 1644650"/>
              <a:gd name="connsiteY9" fmla="*/ 482600 h 2070100"/>
              <a:gd name="connsiteX10" fmla="*/ 533400 w 1644650"/>
              <a:gd name="connsiteY10" fmla="*/ 412750 h 2070100"/>
              <a:gd name="connsiteX11" fmla="*/ 590550 w 1644650"/>
              <a:gd name="connsiteY11" fmla="*/ 400050 h 2070100"/>
              <a:gd name="connsiteX12" fmla="*/ 692150 w 1644650"/>
              <a:gd name="connsiteY12" fmla="*/ 368300 h 2070100"/>
              <a:gd name="connsiteX13" fmla="*/ 762000 w 1644650"/>
              <a:gd name="connsiteY13" fmla="*/ 355600 h 2070100"/>
              <a:gd name="connsiteX14" fmla="*/ 723900 w 1644650"/>
              <a:gd name="connsiteY14" fmla="*/ 330200 h 2070100"/>
              <a:gd name="connsiteX15" fmla="*/ 781050 w 1644650"/>
              <a:gd name="connsiteY15" fmla="*/ 311150 h 2070100"/>
              <a:gd name="connsiteX16" fmla="*/ 844550 w 1644650"/>
              <a:gd name="connsiteY16" fmla="*/ 304800 h 2070100"/>
              <a:gd name="connsiteX17" fmla="*/ 920750 w 1644650"/>
              <a:gd name="connsiteY17" fmla="*/ 292100 h 2070100"/>
              <a:gd name="connsiteX18" fmla="*/ 895350 w 1644650"/>
              <a:gd name="connsiteY18" fmla="*/ 234950 h 2070100"/>
              <a:gd name="connsiteX19" fmla="*/ 876300 w 1644650"/>
              <a:gd name="connsiteY19" fmla="*/ 196850 h 2070100"/>
              <a:gd name="connsiteX20" fmla="*/ 876300 w 1644650"/>
              <a:gd name="connsiteY20" fmla="*/ 177800 h 2070100"/>
              <a:gd name="connsiteX21" fmla="*/ 901700 w 1644650"/>
              <a:gd name="connsiteY21" fmla="*/ 165100 h 2070100"/>
              <a:gd name="connsiteX22" fmla="*/ 901700 w 1644650"/>
              <a:gd name="connsiteY22" fmla="*/ 95250 h 2070100"/>
              <a:gd name="connsiteX23" fmla="*/ 901700 w 1644650"/>
              <a:gd name="connsiteY23" fmla="*/ 95250 h 2070100"/>
              <a:gd name="connsiteX24" fmla="*/ 958850 w 1644650"/>
              <a:gd name="connsiteY24" fmla="*/ 31750 h 2070100"/>
              <a:gd name="connsiteX25" fmla="*/ 977900 w 1644650"/>
              <a:gd name="connsiteY25" fmla="*/ 0 h 2070100"/>
              <a:gd name="connsiteX26" fmla="*/ 977900 w 1644650"/>
              <a:gd name="connsiteY26" fmla="*/ 0 h 2070100"/>
              <a:gd name="connsiteX27" fmla="*/ 1041400 w 1644650"/>
              <a:gd name="connsiteY27" fmla="*/ 95250 h 2070100"/>
              <a:gd name="connsiteX28" fmla="*/ 1066800 w 1644650"/>
              <a:gd name="connsiteY28" fmla="*/ 114300 h 2070100"/>
              <a:gd name="connsiteX29" fmla="*/ 1130300 w 1644650"/>
              <a:gd name="connsiteY29" fmla="*/ 107950 h 2070100"/>
              <a:gd name="connsiteX30" fmla="*/ 1231900 w 1644650"/>
              <a:gd name="connsiteY30" fmla="*/ 57150 h 2070100"/>
              <a:gd name="connsiteX31" fmla="*/ 1301750 w 1644650"/>
              <a:gd name="connsiteY31" fmla="*/ 69850 h 2070100"/>
              <a:gd name="connsiteX32" fmla="*/ 1327150 w 1644650"/>
              <a:gd name="connsiteY32" fmla="*/ 101600 h 2070100"/>
              <a:gd name="connsiteX33" fmla="*/ 1346200 w 1644650"/>
              <a:gd name="connsiteY33" fmla="*/ 165100 h 2070100"/>
              <a:gd name="connsiteX34" fmla="*/ 1403350 w 1644650"/>
              <a:gd name="connsiteY34" fmla="*/ 215900 h 2070100"/>
              <a:gd name="connsiteX35" fmla="*/ 1428750 w 1644650"/>
              <a:gd name="connsiteY35" fmla="*/ 298450 h 2070100"/>
              <a:gd name="connsiteX36" fmla="*/ 1473200 w 1644650"/>
              <a:gd name="connsiteY36" fmla="*/ 336550 h 2070100"/>
              <a:gd name="connsiteX37" fmla="*/ 1498600 w 1644650"/>
              <a:gd name="connsiteY37" fmla="*/ 438150 h 2070100"/>
              <a:gd name="connsiteX38" fmla="*/ 1492250 w 1644650"/>
              <a:gd name="connsiteY38" fmla="*/ 501650 h 2070100"/>
              <a:gd name="connsiteX39" fmla="*/ 1460500 w 1644650"/>
              <a:gd name="connsiteY39" fmla="*/ 533400 h 2070100"/>
              <a:gd name="connsiteX40" fmla="*/ 1485900 w 1644650"/>
              <a:gd name="connsiteY40" fmla="*/ 590550 h 2070100"/>
              <a:gd name="connsiteX41" fmla="*/ 1485900 w 1644650"/>
              <a:gd name="connsiteY41" fmla="*/ 590550 h 2070100"/>
              <a:gd name="connsiteX42" fmla="*/ 1562100 w 1644650"/>
              <a:gd name="connsiteY42" fmla="*/ 558800 h 2070100"/>
              <a:gd name="connsiteX43" fmla="*/ 1606550 w 1644650"/>
              <a:gd name="connsiteY43" fmla="*/ 577850 h 2070100"/>
              <a:gd name="connsiteX44" fmla="*/ 1638300 w 1644650"/>
              <a:gd name="connsiteY44" fmla="*/ 571500 h 2070100"/>
              <a:gd name="connsiteX45" fmla="*/ 1644650 w 1644650"/>
              <a:gd name="connsiteY45" fmla="*/ 622300 h 2070100"/>
              <a:gd name="connsiteX46" fmla="*/ 1562100 w 1644650"/>
              <a:gd name="connsiteY46" fmla="*/ 622300 h 2070100"/>
              <a:gd name="connsiteX47" fmla="*/ 1524000 w 1644650"/>
              <a:gd name="connsiteY47" fmla="*/ 660400 h 2070100"/>
              <a:gd name="connsiteX48" fmla="*/ 1549400 w 1644650"/>
              <a:gd name="connsiteY48" fmla="*/ 685800 h 2070100"/>
              <a:gd name="connsiteX49" fmla="*/ 1479550 w 1644650"/>
              <a:gd name="connsiteY49" fmla="*/ 781050 h 2070100"/>
              <a:gd name="connsiteX50" fmla="*/ 1447800 w 1644650"/>
              <a:gd name="connsiteY50" fmla="*/ 793750 h 2070100"/>
              <a:gd name="connsiteX51" fmla="*/ 1428750 w 1644650"/>
              <a:gd name="connsiteY51" fmla="*/ 831850 h 2070100"/>
              <a:gd name="connsiteX52" fmla="*/ 1308100 w 1644650"/>
              <a:gd name="connsiteY52" fmla="*/ 908050 h 2070100"/>
              <a:gd name="connsiteX53" fmla="*/ 1244600 w 1644650"/>
              <a:gd name="connsiteY53" fmla="*/ 908050 h 2070100"/>
              <a:gd name="connsiteX54" fmla="*/ 1206500 w 1644650"/>
              <a:gd name="connsiteY54" fmla="*/ 946150 h 2070100"/>
              <a:gd name="connsiteX55" fmla="*/ 1200150 w 1644650"/>
              <a:gd name="connsiteY55" fmla="*/ 977900 h 2070100"/>
              <a:gd name="connsiteX56" fmla="*/ 1263650 w 1644650"/>
              <a:gd name="connsiteY56" fmla="*/ 1016000 h 2070100"/>
              <a:gd name="connsiteX57" fmla="*/ 1289050 w 1644650"/>
              <a:gd name="connsiteY57" fmla="*/ 1054100 h 2070100"/>
              <a:gd name="connsiteX58" fmla="*/ 1289050 w 1644650"/>
              <a:gd name="connsiteY58" fmla="*/ 1104900 h 2070100"/>
              <a:gd name="connsiteX59" fmla="*/ 1250950 w 1644650"/>
              <a:gd name="connsiteY59" fmla="*/ 1143000 h 2070100"/>
              <a:gd name="connsiteX60" fmla="*/ 1219200 w 1644650"/>
              <a:gd name="connsiteY60" fmla="*/ 1206500 h 2070100"/>
              <a:gd name="connsiteX61" fmla="*/ 1219200 w 1644650"/>
              <a:gd name="connsiteY61" fmla="*/ 1295400 h 2070100"/>
              <a:gd name="connsiteX62" fmla="*/ 1219200 w 1644650"/>
              <a:gd name="connsiteY62" fmla="*/ 1339850 h 2070100"/>
              <a:gd name="connsiteX63" fmla="*/ 1263650 w 1644650"/>
              <a:gd name="connsiteY63" fmla="*/ 1339850 h 2070100"/>
              <a:gd name="connsiteX64" fmla="*/ 1276350 w 1644650"/>
              <a:gd name="connsiteY64" fmla="*/ 1352550 h 2070100"/>
              <a:gd name="connsiteX65" fmla="*/ 1276350 w 1644650"/>
              <a:gd name="connsiteY65" fmla="*/ 1416050 h 2070100"/>
              <a:gd name="connsiteX66" fmla="*/ 1333500 w 1644650"/>
              <a:gd name="connsiteY66" fmla="*/ 1460500 h 2070100"/>
              <a:gd name="connsiteX67" fmla="*/ 1352550 w 1644650"/>
              <a:gd name="connsiteY67" fmla="*/ 1517650 h 2070100"/>
              <a:gd name="connsiteX68" fmla="*/ 1365250 w 1644650"/>
              <a:gd name="connsiteY68" fmla="*/ 1581150 h 2070100"/>
              <a:gd name="connsiteX69" fmla="*/ 1365250 w 1644650"/>
              <a:gd name="connsiteY69" fmla="*/ 1631950 h 2070100"/>
              <a:gd name="connsiteX70" fmla="*/ 1339850 w 1644650"/>
              <a:gd name="connsiteY70" fmla="*/ 1651000 h 2070100"/>
              <a:gd name="connsiteX71" fmla="*/ 1409700 w 1644650"/>
              <a:gd name="connsiteY71" fmla="*/ 1670050 h 2070100"/>
              <a:gd name="connsiteX72" fmla="*/ 1511300 w 1644650"/>
              <a:gd name="connsiteY72" fmla="*/ 1689100 h 2070100"/>
              <a:gd name="connsiteX73" fmla="*/ 1536700 w 1644650"/>
              <a:gd name="connsiteY73" fmla="*/ 1689100 h 2070100"/>
              <a:gd name="connsiteX74" fmla="*/ 1555750 w 1644650"/>
              <a:gd name="connsiteY74" fmla="*/ 1739900 h 2070100"/>
              <a:gd name="connsiteX75" fmla="*/ 1606550 w 1644650"/>
              <a:gd name="connsiteY75" fmla="*/ 1733550 h 2070100"/>
              <a:gd name="connsiteX76" fmla="*/ 1638300 w 1644650"/>
              <a:gd name="connsiteY76" fmla="*/ 1816100 h 2070100"/>
              <a:gd name="connsiteX77" fmla="*/ 1625600 w 1644650"/>
              <a:gd name="connsiteY77" fmla="*/ 1860550 h 2070100"/>
              <a:gd name="connsiteX78" fmla="*/ 1574800 w 1644650"/>
              <a:gd name="connsiteY78" fmla="*/ 1898650 h 2070100"/>
              <a:gd name="connsiteX79" fmla="*/ 1587500 w 1644650"/>
              <a:gd name="connsiteY79" fmla="*/ 1949450 h 2070100"/>
              <a:gd name="connsiteX80" fmla="*/ 1587500 w 1644650"/>
              <a:gd name="connsiteY80" fmla="*/ 1949450 h 2070100"/>
              <a:gd name="connsiteX81" fmla="*/ 1587500 w 1644650"/>
              <a:gd name="connsiteY81" fmla="*/ 2012950 h 2070100"/>
              <a:gd name="connsiteX82" fmla="*/ 1549400 w 1644650"/>
              <a:gd name="connsiteY82" fmla="*/ 1981200 h 2070100"/>
              <a:gd name="connsiteX83" fmla="*/ 1498600 w 1644650"/>
              <a:gd name="connsiteY83" fmla="*/ 2032000 h 2070100"/>
              <a:gd name="connsiteX84" fmla="*/ 1447800 w 1644650"/>
              <a:gd name="connsiteY84" fmla="*/ 2012950 h 2070100"/>
              <a:gd name="connsiteX85" fmla="*/ 1371600 w 1644650"/>
              <a:gd name="connsiteY85" fmla="*/ 2070100 h 2070100"/>
              <a:gd name="connsiteX86" fmla="*/ 1231900 w 1644650"/>
              <a:gd name="connsiteY86" fmla="*/ 2038350 h 2070100"/>
              <a:gd name="connsiteX87" fmla="*/ 1270000 w 1644650"/>
              <a:gd name="connsiteY87" fmla="*/ 1892300 h 2070100"/>
              <a:gd name="connsiteX88" fmla="*/ 1206500 w 1644650"/>
              <a:gd name="connsiteY88" fmla="*/ 1822450 h 2070100"/>
              <a:gd name="connsiteX89" fmla="*/ 1212850 w 1644650"/>
              <a:gd name="connsiteY89" fmla="*/ 1739900 h 2070100"/>
              <a:gd name="connsiteX90" fmla="*/ 1200150 w 1644650"/>
              <a:gd name="connsiteY90" fmla="*/ 1689100 h 2070100"/>
              <a:gd name="connsiteX91" fmla="*/ 1123950 w 1644650"/>
              <a:gd name="connsiteY91" fmla="*/ 1651000 h 2070100"/>
              <a:gd name="connsiteX92" fmla="*/ 1155700 w 1644650"/>
              <a:gd name="connsiteY92" fmla="*/ 1593850 h 2070100"/>
              <a:gd name="connsiteX93" fmla="*/ 1155700 w 1644650"/>
              <a:gd name="connsiteY93" fmla="*/ 1593850 h 2070100"/>
              <a:gd name="connsiteX94" fmla="*/ 1143000 w 1644650"/>
              <a:gd name="connsiteY94" fmla="*/ 1543050 h 2070100"/>
              <a:gd name="connsiteX95" fmla="*/ 1047750 w 1644650"/>
              <a:gd name="connsiteY95" fmla="*/ 1377950 h 2070100"/>
              <a:gd name="connsiteX96" fmla="*/ 971550 w 1644650"/>
              <a:gd name="connsiteY96" fmla="*/ 1314450 h 2070100"/>
              <a:gd name="connsiteX97" fmla="*/ 901700 w 1644650"/>
              <a:gd name="connsiteY97" fmla="*/ 1225550 h 2070100"/>
              <a:gd name="connsiteX98" fmla="*/ 806450 w 1644650"/>
              <a:gd name="connsiteY98" fmla="*/ 1143000 h 2070100"/>
              <a:gd name="connsiteX99" fmla="*/ 755650 w 1644650"/>
              <a:gd name="connsiteY99" fmla="*/ 1098550 h 2070100"/>
              <a:gd name="connsiteX100" fmla="*/ 692150 w 1644650"/>
              <a:gd name="connsiteY100" fmla="*/ 1111250 h 2070100"/>
              <a:gd name="connsiteX101" fmla="*/ 723900 w 1644650"/>
              <a:gd name="connsiteY101" fmla="*/ 1174750 h 2070100"/>
              <a:gd name="connsiteX102" fmla="*/ 711200 w 1644650"/>
              <a:gd name="connsiteY102" fmla="*/ 1206500 h 2070100"/>
              <a:gd name="connsiteX103" fmla="*/ 641350 w 1644650"/>
              <a:gd name="connsiteY103" fmla="*/ 1244600 h 2070100"/>
              <a:gd name="connsiteX104" fmla="*/ 565150 w 1644650"/>
              <a:gd name="connsiteY104" fmla="*/ 1219200 h 2070100"/>
              <a:gd name="connsiteX105" fmla="*/ 546100 w 1644650"/>
              <a:gd name="connsiteY105" fmla="*/ 1231900 h 2070100"/>
              <a:gd name="connsiteX106" fmla="*/ 501650 w 1644650"/>
              <a:gd name="connsiteY106" fmla="*/ 1320800 h 2070100"/>
              <a:gd name="connsiteX107" fmla="*/ 444500 w 1644650"/>
              <a:gd name="connsiteY107" fmla="*/ 1377950 h 2070100"/>
              <a:gd name="connsiteX108" fmla="*/ 444500 w 1644650"/>
              <a:gd name="connsiteY108" fmla="*/ 1377950 h 2070100"/>
              <a:gd name="connsiteX109" fmla="*/ 330200 w 1644650"/>
              <a:gd name="connsiteY109" fmla="*/ 1352550 h 2070100"/>
              <a:gd name="connsiteX110" fmla="*/ 298450 w 1644650"/>
              <a:gd name="connsiteY110" fmla="*/ 1377950 h 2070100"/>
              <a:gd name="connsiteX111" fmla="*/ 203200 w 1644650"/>
              <a:gd name="connsiteY111" fmla="*/ 1276350 h 2070100"/>
              <a:gd name="connsiteX112" fmla="*/ 69850 w 1644650"/>
              <a:gd name="connsiteY112" fmla="*/ 1276350 h 2070100"/>
              <a:gd name="connsiteX113" fmla="*/ 69850 w 1644650"/>
              <a:gd name="connsiteY113" fmla="*/ 1276350 h 2070100"/>
              <a:gd name="connsiteX114" fmla="*/ 57150 w 1644650"/>
              <a:gd name="connsiteY114" fmla="*/ 1130300 h 2070100"/>
              <a:gd name="connsiteX115" fmla="*/ 25400 w 1644650"/>
              <a:gd name="connsiteY115" fmla="*/ 1060450 h 2070100"/>
              <a:gd name="connsiteX116" fmla="*/ 0 w 1644650"/>
              <a:gd name="connsiteY116" fmla="*/ 971550 h 2070100"/>
              <a:gd name="connsiteX117" fmla="*/ 44450 w 1644650"/>
              <a:gd name="connsiteY117" fmla="*/ 800100 h 2070100"/>
              <a:gd name="connsiteX118" fmla="*/ 25400 w 1644650"/>
              <a:gd name="connsiteY118" fmla="*/ 73025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644650" h="2070100">
                <a:moveTo>
                  <a:pt x="25400" y="730250"/>
                </a:moveTo>
                <a:lnTo>
                  <a:pt x="12700" y="641350"/>
                </a:lnTo>
                <a:lnTo>
                  <a:pt x="146050" y="584200"/>
                </a:lnTo>
                <a:lnTo>
                  <a:pt x="190500" y="558800"/>
                </a:lnTo>
                <a:lnTo>
                  <a:pt x="298450" y="558800"/>
                </a:lnTo>
                <a:lnTo>
                  <a:pt x="292100" y="501650"/>
                </a:lnTo>
                <a:lnTo>
                  <a:pt x="292100" y="501650"/>
                </a:lnTo>
                <a:lnTo>
                  <a:pt x="387350" y="539750"/>
                </a:lnTo>
                <a:lnTo>
                  <a:pt x="488950" y="508000"/>
                </a:lnTo>
                <a:lnTo>
                  <a:pt x="527050" y="482600"/>
                </a:lnTo>
                <a:lnTo>
                  <a:pt x="533400" y="412750"/>
                </a:lnTo>
                <a:lnTo>
                  <a:pt x="590550" y="400050"/>
                </a:lnTo>
                <a:lnTo>
                  <a:pt x="692150" y="368300"/>
                </a:lnTo>
                <a:lnTo>
                  <a:pt x="762000" y="355600"/>
                </a:lnTo>
                <a:lnTo>
                  <a:pt x="723900" y="330200"/>
                </a:lnTo>
                <a:lnTo>
                  <a:pt x="781050" y="311150"/>
                </a:lnTo>
                <a:lnTo>
                  <a:pt x="844550" y="304800"/>
                </a:lnTo>
                <a:lnTo>
                  <a:pt x="920750" y="292100"/>
                </a:lnTo>
                <a:lnTo>
                  <a:pt x="895350" y="234950"/>
                </a:lnTo>
                <a:lnTo>
                  <a:pt x="876300" y="196850"/>
                </a:lnTo>
                <a:lnTo>
                  <a:pt x="876300" y="177800"/>
                </a:lnTo>
                <a:lnTo>
                  <a:pt x="901700" y="165100"/>
                </a:lnTo>
                <a:lnTo>
                  <a:pt x="901700" y="95250"/>
                </a:lnTo>
                <a:lnTo>
                  <a:pt x="901700" y="95250"/>
                </a:lnTo>
                <a:lnTo>
                  <a:pt x="958850" y="31750"/>
                </a:lnTo>
                <a:lnTo>
                  <a:pt x="977900" y="0"/>
                </a:lnTo>
                <a:lnTo>
                  <a:pt x="977900" y="0"/>
                </a:lnTo>
                <a:lnTo>
                  <a:pt x="1041400" y="95250"/>
                </a:lnTo>
                <a:lnTo>
                  <a:pt x="1066800" y="114300"/>
                </a:lnTo>
                <a:lnTo>
                  <a:pt x="1130300" y="107950"/>
                </a:lnTo>
                <a:lnTo>
                  <a:pt x="1231900" y="57150"/>
                </a:lnTo>
                <a:lnTo>
                  <a:pt x="1301750" y="69850"/>
                </a:lnTo>
                <a:lnTo>
                  <a:pt x="1327150" y="101600"/>
                </a:lnTo>
                <a:lnTo>
                  <a:pt x="1346200" y="165100"/>
                </a:lnTo>
                <a:lnTo>
                  <a:pt x="1403350" y="215900"/>
                </a:lnTo>
                <a:lnTo>
                  <a:pt x="1428750" y="298450"/>
                </a:lnTo>
                <a:lnTo>
                  <a:pt x="1473200" y="336550"/>
                </a:lnTo>
                <a:lnTo>
                  <a:pt x="1498600" y="438150"/>
                </a:lnTo>
                <a:lnTo>
                  <a:pt x="1492250" y="501650"/>
                </a:lnTo>
                <a:lnTo>
                  <a:pt x="1460500" y="533400"/>
                </a:lnTo>
                <a:lnTo>
                  <a:pt x="1485900" y="590550"/>
                </a:lnTo>
                <a:lnTo>
                  <a:pt x="1485900" y="590550"/>
                </a:lnTo>
                <a:lnTo>
                  <a:pt x="1562100" y="558800"/>
                </a:lnTo>
                <a:lnTo>
                  <a:pt x="1606550" y="577850"/>
                </a:lnTo>
                <a:lnTo>
                  <a:pt x="1638300" y="571500"/>
                </a:lnTo>
                <a:lnTo>
                  <a:pt x="1644650" y="622300"/>
                </a:lnTo>
                <a:lnTo>
                  <a:pt x="1562100" y="622300"/>
                </a:lnTo>
                <a:lnTo>
                  <a:pt x="1524000" y="660400"/>
                </a:lnTo>
                <a:lnTo>
                  <a:pt x="1549400" y="685800"/>
                </a:lnTo>
                <a:lnTo>
                  <a:pt x="1479550" y="781050"/>
                </a:lnTo>
                <a:lnTo>
                  <a:pt x="1447800" y="793750"/>
                </a:lnTo>
                <a:lnTo>
                  <a:pt x="1428750" y="831850"/>
                </a:lnTo>
                <a:lnTo>
                  <a:pt x="1308100" y="908050"/>
                </a:lnTo>
                <a:lnTo>
                  <a:pt x="1244600" y="908050"/>
                </a:lnTo>
                <a:lnTo>
                  <a:pt x="1206500" y="946150"/>
                </a:lnTo>
                <a:lnTo>
                  <a:pt x="1200150" y="977900"/>
                </a:lnTo>
                <a:lnTo>
                  <a:pt x="1263650" y="1016000"/>
                </a:lnTo>
                <a:lnTo>
                  <a:pt x="1289050" y="1054100"/>
                </a:lnTo>
                <a:lnTo>
                  <a:pt x="1289050" y="1104900"/>
                </a:lnTo>
                <a:lnTo>
                  <a:pt x="1250950" y="1143000"/>
                </a:lnTo>
                <a:lnTo>
                  <a:pt x="1219200" y="1206500"/>
                </a:lnTo>
                <a:lnTo>
                  <a:pt x="1219200" y="1295400"/>
                </a:lnTo>
                <a:lnTo>
                  <a:pt x="1219200" y="1339850"/>
                </a:lnTo>
                <a:lnTo>
                  <a:pt x="1263650" y="1339850"/>
                </a:lnTo>
                <a:lnTo>
                  <a:pt x="1276350" y="1352550"/>
                </a:lnTo>
                <a:lnTo>
                  <a:pt x="1276350" y="1416050"/>
                </a:lnTo>
                <a:lnTo>
                  <a:pt x="1333500" y="1460500"/>
                </a:lnTo>
                <a:lnTo>
                  <a:pt x="1352550" y="1517650"/>
                </a:lnTo>
                <a:lnTo>
                  <a:pt x="1365250" y="1581150"/>
                </a:lnTo>
                <a:lnTo>
                  <a:pt x="1365250" y="1631950"/>
                </a:lnTo>
                <a:lnTo>
                  <a:pt x="1339850" y="1651000"/>
                </a:lnTo>
                <a:lnTo>
                  <a:pt x="1409700" y="1670050"/>
                </a:lnTo>
                <a:lnTo>
                  <a:pt x="1511300" y="1689100"/>
                </a:lnTo>
                <a:lnTo>
                  <a:pt x="1536700" y="1689100"/>
                </a:lnTo>
                <a:lnTo>
                  <a:pt x="1555750" y="1739900"/>
                </a:lnTo>
                <a:lnTo>
                  <a:pt x="1606550" y="1733550"/>
                </a:lnTo>
                <a:lnTo>
                  <a:pt x="1638300" y="1816100"/>
                </a:lnTo>
                <a:lnTo>
                  <a:pt x="1625600" y="1860550"/>
                </a:lnTo>
                <a:lnTo>
                  <a:pt x="1574800" y="1898650"/>
                </a:lnTo>
                <a:lnTo>
                  <a:pt x="1587500" y="1949450"/>
                </a:lnTo>
                <a:lnTo>
                  <a:pt x="1587500" y="1949450"/>
                </a:lnTo>
                <a:lnTo>
                  <a:pt x="1587500" y="2012950"/>
                </a:lnTo>
                <a:lnTo>
                  <a:pt x="1549400" y="1981200"/>
                </a:lnTo>
                <a:lnTo>
                  <a:pt x="1498600" y="2032000"/>
                </a:lnTo>
                <a:lnTo>
                  <a:pt x="1447800" y="2012950"/>
                </a:lnTo>
                <a:lnTo>
                  <a:pt x="1371600" y="2070100"/>
                </a:lnTo>
                <a:lnTo>
                  <a:pt x="1231900" y="2038350"/>
                </a:lnTo>
                <a:lnTo>
                  <a:pt x="1270000" y="1892300"/>
                </a:lnTo>
                <a:lnTo>
                  <a:pt x="1206500" y="1822450"/>
                </a:lnTo>
                <a:lnTo>
                  <a:pt x="1212850" y="1739900"/>
                </a:lnTo>
                <a:lnTo>
                  <a:pt x="1200150" y="1689100"/>
                </a:lnTo>
                <a:lnTo>
                  <a:pt x="1123950" y="1651000"/>
                </a:lnTo>
                <a:lnTo>
                  <a:pt x="1155700" y="1593850"/>
                </a:lnTo>
                <a:lnTo>
                  <a:pt x="1155700" y="1593850"/>
                </a:lnTo>
                <a:lnTo>
                  <a:pt x="1143000" y="1543050"/>
                </a:lnTo>
                <a:lnTo>
                  <a:pt x="1047750" y="1377950"/>
                </a:lnTo>
                <a:lnTo>
                  <a:pt x="971550" y="1314450"/>
                </a:lnTo>
                <a:lnTo>
                  <a:pt x="901700" y="1225550"/>
                </a:lnTo>
                <a:lnTo>
                  <a:pt x="806450" y="1143000"/>
                </a:lnTo>
                <a:lnTo>
                  <a:pt x="755650" y="1098550"/>
                </a:lnTo>
                <a:lnTo>
                  <a:pt x="692150" y="1111250"/>
                </a:lnTo>
                <a:lnTo>
                  <a:pt x="723900" y="1174750"/>
                </a:lnTo>
                <a:lnTo>
                  <a:pt x="711200" y="1206500"/>
                </a:lnTo>
                <a:lnTo>
                  <a:pt x="641350" y="1244600"/>
                </a:lnTo>
                <a:lnTo>
                  <a:pt x="565150" y="1219200"/>
                </a:lnTo>
                <a:lnTo>
                  <a:pt x="546100" y="1231900"/>
                </a:lnTo>
                <a:lnTo>
                  <a:pt x="501650" y="1320800"/>
                </a:lnTo>
                <a:lnTo>
                  <a:pt x="444500" y="1377950"/>
                </a:lnTo>
                <a:lnTo>
                  <a:pt x="444500" y="1377950"/>
                </a:lnTo>
                <a:lnTo>
                  <a:pt x="330200" y="1352550"/>
                </a:lnTo>
                <a:lnTo>
                  <a:pt x="298450" y="1377950"/>
                </a:lnTo>
                <a:lnTo>
                  <a:pt x="203200" y="1276350"/>
                </a:lnTo>
                <a:lnTo>
                  <a:pt x="69850" y="1276350"/>
                </a:lnTo>
                <a:lnTo>
                  <a:pt x="69850" y="1276350"/>
                </a:lnTo>
                <a:lnTo>
                  <a:pt x="57150" y="1130300"/>
                </a:lnTo>
                <a:lnTo>
                  <a:pt x="25400" y="1060450"/>
                </a:lnTo>
                <a:lnTo>
                  <a:pt x="0" y="971550"/>
                </a:lnTo>
                <a:lnTo>
                  <a:pt x="44450" y="800100"/>
                </a:lnTo>
                <a:lnTo>
                  <a:pt x="25400" y="730250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764" tIns="45388" rIns="90764" bIns="45388" anchor="ctr"/>
          <a:lstStyle/>
          <a:p>
            <a:pPr algn="ctr"/>
            <a:endParaRPr lang="ru-RU" sz="1300" b="1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87" name="Прямоугольник 286"/>
          <p:cNvSpPr/>
          <p:nvPr/>
        </p:nvSpPr>
        <p:spPr>
          <a:xfrm>
            <a:off x="2535250" y="4301819"/>
            <a:ext cx="650875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88" name="Прямоугольник 287"/>
          <p:cNvSpPr/>
          <p:nvPr/>
        </p:nvSpPr>
        <p:spPr>
          <a:xfrm>
            <a:off x="1795473" y="4882734"/>
            <a:ext cx="650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Тетюши</a:t>
            </a:r>
          </a:p>
        </p:txBody>
      </p:sp>
      <p:sp>
        <p:nvSpPr>
          <p:cNvPr id="289" name="Прямоугольник 288"/>
          <p:cNvSpPr/>
          <p:nvPr/>
        </p:nvSpPr>
        <p:spPr>
          <a:xfrm>
            <a:off x="1143032" y="4512847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Буинск</a:t>
            </a:r>
          </a:p>
        </p:txBody>
      </p:sp>
      <p:sp>
        <p:nvSpPr>
          <p:cNvPr id="290" name="Полилиния 289"/>
          <p:cNvSpPr/>
          <p:nvPr/>
        </p:nvSpPr>
        <p:spPr>
          <a:xfrm>
            <a:off x="7208523" y="4907931"/>
            <a:ext cx="896387" cy="1160145"/>
          </a:xfrm>
          <a:custGeom>
            <a:avLst/>
            <a:gdLst>
              <a:gd name="connsiteX0" fmla="*/ 92075 w 1136650"/>
              <a:gd name="connsiteY0" fmla="*/ 365125 h 1565275"/>
              <a:gd name="connsiteX1" fmla="*/ 28575 w 1136650"/>
              <a:gd name="connsiteY1" fmla="*/ 355600 h 1565275"/>
              <a:gd name="connsiteX2" fmla="*/ 9525 w 1136650"/>
              <a:gd name="connsiteY2" fmla="*/ 317500 h 1565275"/>
              <a:gd name="connsiteX3" fmla="*/ 28575 w 1136650"/>
              <a:gd name="connsiteY3" fmla="*/ 276225 h 1565275"/>
              <a:gd name="connsiteX4" fmla="*/ 0 w 1136650"/>
              <a:gd name="connsiteY4" fmla="*/ 184150 h 1565275"/>
              <a:gd name="connsiteX5" fmla="*/ 60325 w 1136650"/>
              <a:gd name="connsiteY5" fmla="*/ 180975 h 1565275"/>
              <a:gd name="connsiteX6" fmla="*/ 111125 w 1136650"/>
              <a:gd name="connsiteY6" fmla="*/ 165100 h 1565275"/>
              <a:gd name="connsiteX7" fmla="*/ 123825 w 1136650"/>
              <a:gd name="connsiteY7" fmla="*/ 101600 h 1565275"/>
              <a:gd name="connsiteX8" fmla="*/ 139700 w 1136650"/>
              <a:gd name="connsiteY8" fmla="*/ 88900 h 1565275"/>
              <a:gd name="connsiteX9" fmla="*/ 177800 w 1136650"/>
              <a:gd name="connsiteY9" fmla="*/ 73025 h 1565275"/>
              <a:gd name="connsiteX10" fmla="*/ 149225 w 1136650"/>
              <a:gd name="connsiteY10" fmla="*/ 53975 h 1565275"/>
              <a:gd name="connsiteX11" fmla="*/ 149225 w 1136650"/>
              <a:gd name="connsiteY11" fmla="*/ 53975 h 1565275"/>
              <a:gd name="connsiteX12" fmla="*/ 187325 w 1136650"/>
              <a:gd name="connsiteY12" fmla="*/ 3175 h 1565275"/>
              <a:gd name="connsiteX13" fmla="*/ 231775 w 1136650"/>
              <a:gd name="connsiteY13" fmla="*/ 0 h 1565275"/>
              <a:gd name="connsiteX14" fmla="*/ 238125 w 1136650"/>
              <a:gd name="connsiteY14" fmla="*/ 38100 h 1565275"/>
              <a:gd name="connsiteX15" fmla="*/ 250825 w 1136650"/>
              <a:gd name="connsiteY15" fmla="*/ 73025 h 1565275"/>
              <a:gd name="connsiteX16" fmla="*/ 276225 w 1136650"/>
              <a:gd name="connsiteY16" fmla="*/ 85725 h 1565275"/>
              <a:gd name="connsiteX17" fmla="*/ 307975 w 1136650"/>
              <a:gd name="connsiteY17" fmla="*/ 85725 h 1565275"/>
              <a:gd name="connsiteX18" fmla="*/ 330200 w 1136650"/>
              <a:gd name="connsiteY18" fmla="*/ 85725 h 1565275"/>
              <a:gd name="connsiteX19" fmla="*/ 368300 w 1136650"/>
              <a:gd name="connsiteY19" fmla="*/ 174625 h 1565275"/>
              <a:gd name="connsiteX20" fmla="*/ 396875 w 1136650"/>
              <a:gd name="connsiteY20" fmla="*/ 219075 h 1565275"/>
              <a:gd name="connsiteX21" fmla="*/ 428625 w 1136650"/>
              <a:gd name="connsiteY21" fmla="*/ 269875 h 1565275"/>
              <a:gd name="connsiteX22" fmla="*/ 403225 w 1136650"/>
              <a:gd name="connsiteY22" fmla="*/ 384175 h 1565275"/>
              <a:gd name="connsiteX23" fmla="*/ 492125 w 1136650"/>
              <a:gd name="connsiteY23" fmla="*/ 400050 h 1565275"/>
              <a:gd name="connsiteX24" fmla="*/ 619125 w 1136650"/>
              <a:gd name="connsiteY24" fmla="*/ 266700 h 1565275"/>
              <a:gd name="connsiteX25" fmla="*/ 657225 w 1136650"/>
              <a:gd name="connsiteY25" fmla="*/ 212725 h 1565275"/>
              <a:gd name="connsiteX26" fmla="*/ 758825 w 1136650"/>
              <a:gd name="connsiteY26" fmla="*/ 184150 h 1565275"/>
              <a:gd name="connsiteX27" fmla="*/ 803275 w 1136650"/>
              <a:gd name="connsiteY27" fmla="*/ 244475 h 1565275"/>
              <a:gd name="connsiteX28" fmla="*/ 898525 w 1136650"/>
              <a:gd name="connsiteY28" fmla="*/ 234950 h 1565275"/>
              <a:gd name="connsiteX29" fmla="*/ 939800 w 1136650"/>
              <a:gd name="connsiteY29" fmla="*/ 234950 h 1565275"/>
              <a:gd name="connsiteX30" fmla="*/ 1003300 w 1136650"/>
              <a:gd name="connsiteY30" fmla="*/ 196850 h 1565275"/>
              <a:gd name="connsiteX31" fmla="*/ 1050925 w 1136650"/>
              <a:gd name="connsiteY31" fmla="*/ 190500 h 1565275"/>
              <a:gd name="connsiteX32" fmla="*/ 1050925 w 1136650"/>
              <a:gd name="connsiteY32" fmla="*/ 190500 h 1565275"/>
              <a:gd name="connsiteX33" fmla="*/ 1060450 w 1136650"/>
              <a:gd name="connsiteY33" fmla="*/ 215900 h 1565275"/>
              <a:gd name="connsiteX34" fmla="*/ 1079500 w 1136650"/>
              <a:gd name="connsiteY34" fmla="*/ 244475 h 1565275"/>
              <a:gd name="connsiteX35" fmla="*/ 1079500 w 1136650"/>
              <a:gd name="connsiteY35" fmla="*/ 244475 h 1565275"/>
              <a:gd name="connsiteX36" fmla="*/ 1047750 w 1136650"/>
              <a:gd name="connsiteY36" fmla="*/ 273050 h 1565275"/>
              <a:gd name="connsiteX37" fmla="*/ 1022350 w 1136650"/>
              <a:gd name="connsiteY37" fmla="*/ 288925 h 1565275"/>
              <a:gd name="connsiteX38" fmla="*/ 958850 w 1136650"/>
              <a:gd name="connsiteY38" fmla="*/ 301625 h 1565275"/>
              <a:gd name="connsiteX39" fmla="*/ 958850 w 1136650"/>
              <a:gd name="connsiteY39" fmla="*/ 301625 h 1565275"/>
              <a:gd name="connsiteX40" fmla="*/ 974725 w 1136650"/>
              <a:gd name="connsiteY40" fmla="*/ 349250 h 1565275"/>
              <a:gd name="connsiteX41" fmla="*/ 1016000 w 1136650"/>
              <a:gd name="connsiteY41" fmla="*/ 384175 h 1565275"/>
              <a:gd name="connsiteX42" fmla="*/ 1047750 w 1136650"/>
              <a:gd name="connsiteY42" fmla="*/ 412750 h 1565275"/>
              <a:gd name="connsiteX43" fmla="*/ 1060450 w 1136650"/>
              <a:gd name="connsiteY43" fmla="*/ 482600 h 1565275"/>
              <a:gd name="connsiteX44" fmla="*/ 1060450 w 1136650"/>
              <a:gd name="connsiteY44" fmla="*/ 536575 h 1565275"/>
              <a:gd name="connsiteX45" fmla="*/ 1085850 w 1136650"/>
              <a:gd name="connsiteY45" fmla="*/ 593725 h 1565275"/>
              <a:gd name="connsiteX46" fmla="*/ 1123950 w 1136650"/>
              <a:gd name="connsiteY46" fmla="*/ 603250 h 1565275"/>
              <a:gd name="connsiteX47" fmla="*/ 1136650 w 1136650"/>
              <a:gd name="connsiteY47" fmla="*/ 635000 h 1565275"/>
              <a:gd name="connsiteX48" fmla="*/ 1123950 w 1136650"/>
              <a:gd name="connsiteY48" fmla="*/ 685800 h 1565275"/>
              <a:gd name="connsiteX49" fmla="*/ 1089025 w 1136650"/>
              <a:gd name="connsiteY49" fmla="*/ 711200 h 1565275"/>
              <a:gd name="connsiteX50" fmla="*/ 1101725 w 1136650"/>
              <a:gd name="connsiteY50" fmla="*/ 736600 h 1565275"/>
              <a:gd name="connsiteX51" fmla="*/ 1089025 w 1136650"/>
              <a:gd name="connsiteY51" fmla="*/ 765175 h 1565275"/>
              <a:gd name="connsiteX52" fmla="*/ 1006475 w 1136650"/>
              <a:gd name="connsiteY52" fmla="*/ 752475 h 1565275"/>
              <a:gd name="connsiteX53" fmla="*/ 1009650 w 1136650"/>
              <a:gd name="connsiteY53" fmla="*/ 708025 h 1565275"/>
              <a:gd name="connsiteX54" fmla="*/ 1009650 w 1136650"/>
              <a:gd name="connsiteY54" fmla="*/ 708025 h 1565275"/>
              <a:gd name="connsiteX55" fmla="*/ 1000125 w 1136650"/>
              <a:gd name="connsiteY55" fmla="*/ 650875 h 1565275"/>
              <a:gd name="connsiteX56" fmla="*/ 946150 w 1136650"/>
              <a:gd name="connsiteY56" fmla="*/ 631825 h 1565275"/>
              <a:gd name="connsiteX57" fmla="*/ 885825 w 1136650"/>
              <a:gd name="connsiteY57" fmla="*/ 628650 h 1565275"/>
              <a:gd name="connsiteX58" fmla="*/ 854075 w 1136650"/>
              <a:gd name="connsiteY58" fmla="*/ 663575 h 1565275"/>
              <a:gd name="connsiteX59" fmla="*/ 850900 w 1136650"/>
              <a:gd name="connsiteY59" fmla="*/ 749300 h 1565275"/>
              <a:gd name="connsiteX60" fmla="*/ 784225 w 1136650"/>
              <a:gd name="connsiteY60" fmla="*/ 847725 h 1565275"/>
              <a:gd name="connsiteX61" fmla="*/ 847725 w 1136650"/>
              <a:gd name="connsiteY61" fmla="*/ 850900 h 1565275"/>
              <a:gd name="connsiteX62" fmla="*/ 933450 w 1136650"/>
              <a:gd name="connsiteY62" fmla="*/ 920750 h 1565275"/>
              <a:gd name="connsiteX63" fmla="*/ 971550 w 1136650"/>
              <a:gd name="connsiteY63" fmla="*/ 990600 h 1565275"/>
              <a:gd name="connsiteX64" fmla="*/ 1038225 w 1136650"/>
              <a:gd name="connsiteY64" fmla="*/ 1028700 h 1565275"/>
              <a:gd name="connsiteX65" fmla="*/ 1073150 w 1136650"/>
              <a:gd name="connsiteY65" fmla="*/ 1060450 h 1565275"/>
              <a:gd name="connsiteX66" fmla="*/ 1012825 w 1136650"/>
              <a:gd name="connsiteY66" fmla="*/ 1114425 h 1565275"/>
              <a:gd name="connsiteX67" fmla="*/ 1019175 w 1136650"/>
              <a:gd name="connsiteY67" fmla="*/ 1177925 h 1565275"/>
              <a:gd name="connsiteX68" fmla="*/ 1035050 w 1136650"/>
              <a:gd name="connsiteY68" fmla="*/ 1244600 h 1565275"/>
              <a:gd name="connsiteX69" fmla="*/ 996950 w 1136650"/>
              <a:gd name="connsiteY69" fmla="*/ 1349375 h 1565275"/>
              <a:gd name="connsiteX70" fmla="*/ 968375 w 1136650"/>
              <a:gd name="connsiteY70" fmla="*/ 1355725 h 1565275"/>
              <a:gd name="connsiteX71" fmla="*/ 866775 w 1136650"/>
              <a:gd name="connsiteY71" fmla="*/ 1368425 h 1565275"/>
              <a:gd name="connsiteX72" fmla="*/ 863600 w 1136650"/>
              <a:gd name="connsiteY72" fmla="*/ 1466850 h 1565275"/>
              <a:gd name="connsiteX73" fmla="*/ 777875 w 1136650"/>
              <a:gd name="connsiteY73" fmla="*/ 1565275 h 1565275"/>
              <a:gd name="connsiteX74" fmla="*/ 673100 w 1136650"/>
              <a:gd name="connsiteY74" fmla="*/ 1552575 h 1565275"/>
              <a:gd name="connsiteX75" fmla="*/ 679450 w 1136650"/>
              <a:gd name="connsiteY75" fmla="*/ 1527175 h 1565275"/>
              <a:gd name="connsiteX76" fmla="*/ 746125 w 1136650"/>
              <a:gd name="connsiteY76" fmla="*/ 1476375 h 1565275"/>
              <a:gd name="connsiteX77" fmla="*/ 755650 w 1136650"/>
              <a:gd name="connsiteY77" fmla="*/ 1431925 h 1565275"/>
              <a:gd name="connsiteX78" fmla="*/ 708025 w 1136650"/>
              <a:gd name="connsiteY78" fmla="*/ 1400175 h 1565275"/>
              <a:gd name="connsiteX79" fmla="*/ 625475 w 1136650"/>
              <a:gd name="connsiteY79" fmla="*/ 1409700 h 1565275"/>
              <a:gd name="connsiteX80" fmla="*/ 584200 w 1136650"/>
              <a:gd name="connsiteY80" fmla="*/ 1441450 h 1565275"/>
              <a:gd name="connsiteX81" fmla="*/ 520700 w 1136650"/>
              <a:gd name="connsiteY81" fmla="*/ 1384300 h 1565275"/>
              <a:gd name="connsiteX82" fmla="*/ 396875 w 1136650"/>
              <a:gd name="connsiteY82" fmla="*/ 1323975 h 1565275"/>
              <a:gd name="connsiteX83" fmla="*/ 352425 w 1136650"/>
              <a:gd name="connsiteY83" fmla="*/ 1314450 h 1565275"/>
              <a:gd name="connsiteX84" fmla="*/ 222250 w 1136650"/>
              <a:gd name="connsiteY84" fmla="*/ 1371600 h 1565275"/>
              <a:gd name="connsiteX85" fmla="*/ 231775 w 1136650"/>
              <a:gd name="connsiteY85" fmla="*/ 1343025 h 1565275"/>
              <a:gd name="connsiteX86" fmla="*/ 212725 w 1136650"/>
              <a:gd name="connsiteY86" fmla="*/ 1193800 h 1565275"/>
              <a:gd name="connsiteX87" fmla="*/ 174625 w 1136650"/>
              <a:gd name="connsiteY87" fmla="*/ 1168400 h 1565275"/>
              <a:gd name="connsiteX88" fmla="*/ 174625 w 1136650"/>
              <a:gd name="connsiteY88" fmla="*/ 1143000 h 1565275"/>
              <a:gd name="connsiteX89" fmla="*/ 247650 w 1136650"/>
              <a:gd name="connsiteY89" fmla="*/ 1095375 h 1565275"/>
              <a:gd name="connsiteX90" fmla="*/ 292100 w 1136650"/>
              <a:gd name="connsiteY90" fmla="*/ 1044575 h 1565275"/>
              <a:gd name="connsiteX91" fmla="*/ 323850 w 1136650"/>
              <a:gd name="connsiteY91" fmla="*/ 1003300 h 1565275"/>
              <a:gd name="connsiteX92" fmla="*/ 336550 w 1136650"/>
              <a:gd name="connsiteY92" fmla="*/ 984250 h 1565275"/>
              <a:gd name="connsiteX93" fmla="*/ 320675 w 1136650"/>
              <a:gd name="connsiteY93" fmla="*/ 927100 h 1565275"/>
              <a:gd name="connsiteX94" fmla="*/ 298450 w 1136650"/>
              <a:gd name="connsiteY94" fmla="*/ 892175 h 1565275"/>
              <a:gd name="connsiteX95" fmla="*/ 276225 w 1136650"/>
              <a:gd name="connsiteY95" fmla="*/ 857250 h 1565275"/>
              <a:gd name="connsiteX96" fmla="*/ 276225 w 1136650"/>
              <a:gd name="connsiteY96" fmla="*/ 822325 h 1565275"/>
              <a:gd name="connsiteX97" fmla="*/ 346075 w 1136650"/>
              <a:gd name="connsiteY97" fmla="*/ 777875 h 1565275"/>
              <a:gd name="connsiteX98" fmla="*/ 374650 w 1136650"/>
              <a:gd name="connsiteY98" fmla="*/ 758825 h 1565275"/>
              <a:gd name="connsiteX99" fmla="*/ 396875 w 1136650"/>
              <a:gd name="connsiteY99" fmla="*/ 758825 h 1565275"/>
              <a:gd name="connsiteX100" fmla="*/ 428625 w 1136650"/>
              <a:gd name="connsiteY100" fmla="*/ 758825 h 1565275"/>
              <a:gd name="connsiteX101" fmla="*/ 438150 w 1136650"/>
              <a:gd name="connsiteY101" fmla="*/ 727075 h 1565275"/>
              <a:gd name="connsiteX102" fmla="*/ 438150 w 1136650"/>
              <a:gd name="connsiteY102" fmla="*/ 727075 h 1565275"/>
              <a:gd name="connsiteX103" fmla="*/ 358775 w 1136650"/>
              <a:gd name="connsiteY103" fmla="*/ 669925 h 1565275"/>
              <a:gd name="connsiteX104" fmla="*/ 339725 w 1136650"/>
              <a:gd name="connsiteY104" fmla="*/ 606425 h 1565275"/>
              <a:gd name="connsiteX105" fmla="*/ 365125 w 1136650"/>
              <a:gd name="connsiteY105" fmla="*/ 577850 h 1565275"/>
              <a:gd name="connsiteX106" fmla="*/ 336550 w 1136650"/>
              <a:gd name="connsiteY106" fmla="*/ 530225 h 1565275"/>
              <a:gd name="connsiteX107" fmla="*/ 260350 w 1136650"/>
              <a:gd name="connsiteY107" fmla="*/ 514350 h 1565275"/>
              <a:gd name="connsiteX108" fmla="*/ 209550 w 1136650"/>
              <a:gd name="connsiteY108" fmla="*/ 482600 h 1565275"/>
              <a:gd name="connsiteX109" fmla="*/ 209550 w 1136650"/>
              <a:gd name="connsiteY109" fmla="*/ 454025 h 1565275"/>
              <a:gd name="connsiteX110" fmla="*/ 238125 w 1136650"/>
              <a:gd name="connsiteY110" fmla="*/ 425450 h 1565275"/>
              <a:gd name="connsiteX111" fmla="*/ 228600 w 1136650"/>
              <a:gd name="connsiteY111" fmla="*/ 384175 h 1565275"/>
              <a:gd name="connsiteX112" fmla="*/ 196850 w 1136650"/>
              <a:gd name="connsiteY112" fmla="*/ 381000 h 1565275"/>
              <a:gd name="connsiteX113" fmla="*/ 177800 w 1136650"/>
              <a:gd name="connsiteY113" fmla="*/ 403225 h 1565275"/>
              <a:gd name="connsiteX114" fmla="*/ 177800 w 1136650"/>
              <a:gd name="connsiteY114" fmla="*/ 403225 h 1565275"/>
              <a:gd name="connsiteX115" fmla="*/ 92075 w 1136650"/>
              <a:gd name="connsiteY115" fmla="*/ 365125 h 156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36650" h="1565275">
                <a:moveTo>
                  <a:pt x="92075" y="365125"/>
                </a:moveTo>
                <a:lnTo>
                  <a:pt x="28575" y="355600"/>
                </a:lnTo>
                <a:lnTo>
                  <a:pt x="9525" y="317500"/>
                </a:lnTo>
                <a:lnTo>
                  <a:pt x="28575" y="276225"/>
                </a:lnTo>
                <a:lnTo>
                  <a:pt x="0" y="184150"/>
                </a:lnTo>
                <a:lnTo>
                  <a:pt x="60325" y="180975"/>
                </a:lnTo>
                <a:lnTo>
                  <a:pt x="111125" y="165100"/>
                </a:lnTo>
                <a:lnTo>
                  <a:pt x="123825" y="101600"/>
                </a:lnTo>
                <a:lnTo>
                  <a:pt x="139700" y="88900"/>
                </a:lnTo>
                <a:lnTo>
                  <a:pt x="177800" y="73025"/>
                </a:lnTo>
                <a:lnTo>
                  <a:pt x="149225" y="53975"/>
                </a:lnTo>
                <a:lnTo>
                  <a:pt x="149225" y="53975"/>
                </a:lnTo>
                <a:lnTo>
                  <a:pt x="187325" y="3175"/>
                </a:lnTo>
                <a:lnTo>
                  <a:pt x="231775" y="0"/>
                </a:lnTo>
                <a:lnTo>
                  <a:pt x="238125" y="38100"/>
                </a:lnTo>
                <a:lnTo>
                  <a:pt x="250825" y="73025"/>
                </a:lnTo>
                <a:lnTo>
                  <a:pt x="276225" y="85725"/>
                </a:lnTo>
                <a:lnTo>
                  <a:pt x="307975" y="85725"/>
                </a:lnTo>
                <a:lnTo>
                  <a:pt x="330200" y="85725"/>
                </a:lnTo>
                <a:lnTo>
                  <a:pt x="368300" y="174625"/>
                </a:lnTo>
                <a:lnTo>
                  <a:pt x="396875" y="219075"/>
                </a:lnTo>
                <a:lnTo>
                  <a:pt x="428625" y="269875"/>
                </a:lnTo>
                <a:lnTo>
                  <a:pt x="403225" y="384175"/>
                </a:lnTo>
                <a:lnTo>
                  <a:pt x="492125" y="400050"/>
                </a:lnTo>
                <a:lnTo>
                  <a:pt x="619125" y="266700"/>
                </a:lnTo>
                <a:lnTo>
                  <a:pt x="657225" y="212725"/>
                </a:lnTo>
                <a:lnTo>
                  <a:pt x="758825" y="184150"/>
                </a:lnTo>
                <a:lnTo>
                  <a:pt x="803275" y="244475"/>
                </a:lnTo>
                <a:lnTo>
                  <a:pt x="898525" y="234950"/>
                </a:lnTo>
                <a:lnTo>
                  <a:pt x="939800" y="234950"/>
                </a:lnTo>
                <a:lnTo>
                  <a:pt x="1003300" y="196850"/>
                </a:lnTo>
                <a:lnTo>
                  <a:pt x="1050925" y="190500"/>
                </a:lnTo>
                <a:lnTo>
                  <a:pt x="1050925" y="190500"/>
                </a:lnTo>
                <a:lnTo>
                  <a:pt x="1060450" y="215900"/>
                </a:lnTo>
                <a:lnTo>
                  <a:pt x="1079500" y="244475"/>
                </a:lnTo>
                <a:lnTo>
                  <a:pt x="1079500" y="244475"/>
                </a:lnTo>
                <a:lnTo>
                  <a:pt x="1047750" y="273050"/>
                </a:lnTo>
                <a:lnTo>
                  <a:pt x="1022350" y="288925"/>
                </a:lnTo>
                <a:lnTo>
                  <a:pt x="958850" y="301625"/>
                </a:lnTo>
                <a:lnTo>
                  <a:pt x="958850" y="301625"/>
                </a:lnTo>
                <a:lnTo>
                  <a:pt x="974725" y="349250"/>
                </a:lnTo>
                <a:lnTo>
                  <a:pt x="1016000" y="384175"/>
                </a:lnTo>
                <a:lnTo>
                  <a:pt x="1047750" y="412750"/>
                </a:lnTo>
                <a:lnTo>
                  <a:pt x="1060450" y="482600"/>
                </a:lnTo>
                <a:lnTo>
                  <a:pt x="1060450" y="536575"/>
                </a:lnTo>
                <a:lnTo>
                  <a:pt x="1085850" y="593725"/>
                </a:lnTo>
                <a:lnTo>
                  <a:pt x="1123950" y="603250"/>
                </a:lnTo>
                <a:lnTo>
                  <a:pt x="1136650" y="635000"/>
                </a:lnTo>
                <a:lnTo>
                  <a:pt x="1123950" y="685800"/>
                </a:lnTo>
                <a:lnTo>
                  <a:pt x="1089025" y="711200"/>
                </a:lnTo>
                <a:lnTo>
                  <a:pt x="1101725" y="736600"/>
                </a:lnTo>
                <a:lnTo>
                  <a:pt x="1089025" y="765175"/>
                </a:lnTo>
                <a:lnTo>
                  <a:pt x="1006475" y="752475"/>
                </a:lnTo>
                <a:lnTo>
                  <a:pt x="1009650" y="708025"/>
                </a:lnTo>
                <a:lnTo>
                  <a:pt x="1009650" y="708025"/>
                </a:lnTo>
                <a:lnTo>
                  <a:pt x="1000125" y="650875"/>
                </a:lnTo>
                <a:lnTo>
                  <a:pt x="946150" y="631825"/>
                </a:lnTo>
                <a:lnTo>
                  <a:pt x="885825" y="628650"/>
                </a:lnTo>
                <a:lnTo>
                  <a:pt x="854075" y="663575"/>
                </a:lnTo>
                <a:lnTo>
                  <a:pt x="850900" y="749300"/>
                </a:lnTo>
                <a:lnTo>
                  <a:pt x="784225" y="847725"/>
                </a:lnTo>
                <a:lnTo>
                  <a:pt x="847725" y="850900"/>
                </a:lnTo>
                <a:lnTo>
                  <a:pt x="933450" y="920750"/>
                </a:lnTo>
                <a:lnTo>
                  <a:pt x="971550" y="990600"/>
                </a:lnTo>
                <a:lnTo>
                  <a:pt x="1038225" y="1028700"/>
                </a:lnTo>
                <a:lnTo>
                  <a:pt x="1073150" y="1060450"/>
                </a:lnTo>
                <a:lnTo>
                  <a:pt x="1012825" y="1114425"/>
                </a:lnTo>
                <a:lnTo>
                  <a:pt x="1019175" y="1177925"/>
                </a:lnTo>
                <a:lnTo>
                  <a:pt x="1035050" y="1244600"/>
                </a:lnTo>
                <a:lnTo>
                  <a:pt x="996950" y="1349375"/>
                </a:lnTo>
                <a:lnTo>
                  <a:pt x="968375" y="1355725"/>
                </a:lnTo>
                <a:lnTo>
                  <a:pt x="866775" y="1368425"/>
                </a:lnTo>
                <a:lnTo>
                  <a:pt x="863600" y="1466850"/>
                </a:lnTo>
                <a:lnTo>
                  <a:pt x="777875" y="1565275"/>
                </a:lnTo>
                <a:lnTo>
                  <a:pt x="673100" y="1552575"/>
                </a:lnTo>
                <a:lnTo>
                  <a:pt x="679450" y="1527175"/>
                </a:lnTo>
                <a:lnTo>
                  <a:pt x="746125" y="1476375"/>
                </a:lnTo>
                <a:lnTo>
                  <a:pt x="755650" y="1431925"/>
                </a:lnTo>
                <a:lnTo>
                  <a:pt x="708025" y="1400175"/>
                </a:lnTo>
                <a:lnTo>
                  <a:pt x="625475" y="1409700"/>
                </a:lnTo>
                <a:lnTo>
                  <a:pt x="584200" y="1441450"/>
                </a:lnTo>
                <a:lnTo>
                  <a:pt x="520700" y="1384300"/>
                </a:lnTo>
                <a:lnTo>
                  <a:pt x="396875" y="1323975"/>
                </a:lnTo>
                <a:lnTo>
                  <a:pt x="352425" y="1314450"/>
                </a:lnTo>
                <a:lnTo>
                  <a:pt x="222250" y="1371600"/>
                </a:lnTo>
                <a:lnTo>
                  <a:pt x="231775" y="1343025"/>
                </a:lnTo>
                <a:lnTo>
                  <a:pt x="212725" y="1193800"/>
                </a:lnTo>
                <a:lnTo>
                  <a:pt x="174625" y="1168400"/>
                </a:lnTo>
                <a:lnTo>
                  <a:pt x="174625" y="1143000"/>
                </a:lnTo>
                <a:lnTo>
                  <a:pt x="247650" y="1095375"/>
                </a:lnTo>
                <a:lnTo>
                  <a:pt x="292100" y="1044575"/>
                </a:lnTo>
                <a:lnTo>
                  <a:pt x="323850" y="1003300"/>
                </a:lnTo>
                <a:lnTo>
                  <a:pt x="336550" y="984250"/>
                </a:lnTo>
                <a:lnTo>
                  <a:pt x="320675" y="927100"/>
                </a:lnTo>
                <a:lnTo>
                  <a:pt x="298450" y="892175"/>
                </a:lnTo>
                <a:lnTo>
                  <a:pt x="276225" y="857250"/>
                </a:lnTo>
                <a:lnTo>
                  <a:pt x="276225" y="822325"/>
                </a:lnTo>
                <a:lnTo>
                  <a:pt x="346075" y="777875"/>
                </a:lnTo>
                <a:lnTo>
                  <a:pt x="374650" y="758825"/>
                </a:lnTo>
                <a:lnTo>
                  <a:pt x="396875" y="758825"/>
                </a:lnTo>
                <a:lnTo>
                  <a:pt x="428625" y="758825"/>
                </a:lnTo>
                <a:lnTo>
                  <a:pt x="438150" y="727075"/>
                </a:lnTo>
                <a:lnTo>
                  <a:pt x="438150" y="727075"/>
                </a:lnTo>
                <a:lnTo>
                  <a:pt x="358775" y="669925"/>
                </a:lnTo>
                <a:lnTo>
                  <a:pt x="339725" y="606425"/>
                </a:lnTo>
                <a:lnTo>
                  <a:pt x="365125" y="577850"/>
                </a:lnTo>
                <a:lnTo>
                  <a:pt x="336550" y="530225"/>
                </a:lnTo>
                <a:lnTo>
                  <a:pt x="260350" y="514350"/>
                </a:lnTo>
                <a:lnTo>
                  <a:pt x="209550" y="482600"/>
                </a:lnTo>
                <a:lnTo>
                  <a:pt x="209550" y="454025"/>
                </a:lnTo>
                <a:lnTo>
                  <a:pt x="238125" y="425450"/>
                </a:lnTo>
                <a:lnTo>
                  <a:pt x="228600" y="384175"/>
                </a:lnTo>
                <a:lnTo>
                  <a:pt x="196850" y="381000"/>
                </a:lnTo>
                <a:lnTo>
                  <a:pt x="177800" y="403225"/>
                </a:lnTo>
                <a:lnTo>
                  <a:pt x="177800" y="403225"/>
                </a:lnTo>
                <a:lnTo>
                  <a:pt x="92075" y="36512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91" name="Полилиния 290"/>
          <p:cNvSpPr/>
          <p:nvPr/>
        </p:nvSpPr>
        <p:spPr>
          <a:xfrm>
            <a:off x="6136861" y="4859273"/>
            <a:ext cx="1421575" cy="1099547"/>
          </a:xfrm>
          <a:custGeom>
            <a:avLst/>
            <a:gdLst>
              <a:gd name="connsiteX0" fmla="*/ 0 w 1802606"/>
              <a:gd name="connsiteY0" fmla="*/ 854869 h 1483519"/>
              <a:gd name="connsiteX1" fmla="*/ 57150 w 1802606"/>
              <a:gd name="connsiteY1" fmla="*/ 795338 h 1483519"/>
              <a:gd name="connsiteX2" fmla="*/ 71438 w 1802606"/>
              <a:gd name="connsiteY2" fmla="*/ 731044 h 1483519"/>
              <a:gd name="connsiteX3" fmla="*/ 114300 w 1802606"/>
              <a:gd name="connsiteY3" fmla="*/ 669131 h 1483519"/>
              <a:gd name="connsiteX4" fmla="*/ 116681 w 1802606"/>
              <a:gd name="connsiteY4" fmla="*/ 590550 h 1483519"/>
              <a:gd name="connsiteX5" fmla="*/ 150019 w 1802606"/>
              <a:gd name="connsiteY5" fmla="*/ 490538 h 1483519"/>
              <a:gd name="connsiteX6" fmla="*/ 171450 w 1802606"/>
              <a:gd name="connsiteY6" fmla="*/ 483394 h 1483519"/>
              <a:gd name="connsiteX7" fmla="*/ 185738 w 1802606"/>
              <a:gd name="connsiteY7" fmla="*/ 402431 h 1483519"/>
              <a:gd name="connsiteX8" fmla="*/ 200025 w 1802606"/>
              <a:gd name="connsiteY8" fmla="*/ 383381 h 1483519"/>
              <a:gd name="connsiteX9" fmla="*/ 269081 w 1802606"/>
              <a:gd name="connsiteY9" fmla="*/ 376238 h 1483519"/>
              <a:gd name="connsiteX10" fmla="*/ 290513 w 1802606"/>
              <a:gd name="connsiteY10" fmla="*/ 376238 h 1483519"/>
              <a:gd name="connsiteX11" fmla="*/ 330994 w 1802606"/>
              <a:gd name="connsiteY11" fmla="*/ 342900 h 1483519"/>
              <a:gd name="connsiteX12" fmla="*/ 330994 w 1802606"/>
              <a:gd name="connsiteY12" fmla="*/ 342900 h 1483519"/>
              <a:gd name="connsiteX13" fmla="*/ 300038 w 1802606"/>
              <a:gd name="connsiteY13" fmla="*/ 311944 h 1483519"/>
              <a:gd name="connsiteX14" fmla="*/ 259556 w 1802606"/>
              <a:gd name="connsiteY14" fmla="*/ 283369 h 1483519"/>
              <a:gd name="connsiteX15" fmla="*/ 238125 w 1802606"/>
              <a:gd name="connsiteY15" fmla="*/ 273844 h 1483519"/>
              <a:gd name="connsiteX16" fmla="*/ 245269 w 1802606"/>
              <a:gd name="connsiteY16" fmla="*/ 245269 h 1483519"/>
              <a:gd name="connsiteX17" fmla="*/ 266700 w 1802606"/>
              <a:gd name="connsiteY17" fmla="*/ 228600 h 1483519"/>
              <a:gd name="connsiteX18" fmla="*/ 280988 w 1802606"/>
              <a:gd name="connsiteY18" fmla="*/ 221456 h 1483519"/>
              <a:gd name="connsiteX19" fmla="*/ 276225 w 1802606"/>
              <a:gd name="connsiteY19" fmla="*/ 197644 h 1483519"/>
              <a:gd name="connsiteX20" fmla="*/ 261938 w 1802606"/>
              <a:gd name="connsiteY20" fmla="*/ 169069 h 1483519"/>
              <a:gd name="connsiteX21" fmla="*/ 257175 w 1802606"/>
              <a:gd name="connsiteY21" fmla="*/ 102394 h 1483519"/>
              <a:gd name="connsiteX22" fmla="*/ 280988 w 1802606"/>
              <a:gd name="connsiteY22" fmla="*/ 88106 h 1483519"/>
              <a:gd name="connsiteX23" fmla="*/ 311944 w 1802606"/>
              <a:gd name="connsiteY23" fmla="*/ 61913 h 1483519"/>
              <a:gd name="connsiteX24" fmla="*/ 330994 w 1802606"/>
              <a:gd name="connsiteY24" fmla="*/ 28575 h 1483519"/>
              <a:gd name="connsiteX25" fmla="*/ 352425 w 1802606"/>
              <a:gd name="connsiteY25" fmla="*/ 28575 h 1483519"/>
              <a:gd name="connsiteX26" fmla="*/ 371475 w 1802606"/>
              <a:gd name="connsiteY26" fmla="*/ 28575 h 1483519"/>
              <a:gd name="connsiteX27" fmla="*/ 397669 w 1802606"/>
              <a:gd name="connsiteY27" fmla="*/ 9525 h 1483519"/>
              <a:gd name="connsiteX28" fmla="*/ 435769 w 1802606"/>
              <a:gd name="connsiteY28" fmla="*/ 0 h 1483519"/>
              <a:gd name="connsiteX29" fmla="*/ 457200 w 1802606"/>
              <a:gd name="connsiteY29" fmla="*/ 45244 h 1483519"/>
              <a:gd name="connsiteX30" fmla="*/ 459581 w 1802606"/>
              <a:gd name="connsiteY30" fmla="*/ 80963 h 1483519"/>
              <a:gd name="connsiteX31" fmla="*/ 483394 w 1802606"/>
              <a:gd name="connsiteY31" fmla="*/ 102394 h 1483519"/>
              <a:gd name="connsiteX32" fmla="*/ 483394 w 1802606"/>
              <a:gd name="connsiteY32" fmla="*/ 123825 h 1483519"/>
              <a:gd name="connsiteX33" fmla="*/ 490538 w 1802606"/>
              <a:gd name="connsiteY33" fmla="*/ 142875 h 1483519"/>
              <a:gd name="connsiteX34" fmla="*/ 528638 w 1802606"/>
              <a:gd name="connsiteY34" fmla="*/ 145256 h 1483519"/>
              <a:gd name="connsiteX35" fmla="*/ 559594 w 1802606"/>
              <a:gd name="connsiteY35" fmla="*/ 171450 h 1483519"/>
              <a:gd name="connsiteX36" fmla="*/ 685800 w 1802606"/>
              <a:gd name="connsiteY36" fmla="*/ 200025 h 1483519"/>
              <a:gd name="connsiteX37" fmla="*/ 731044 w 1802606"/>
              <a:gd name="connsiteY37" fmla="*/ 211931 h 1483519"/>
              <a:gd name="connsiteX38" fmla="*/ 833438 w 1802606"/>
              <a:gd name="connsiteY38" fmla="*/ 219075 h 1483519"/>
              <a:gd name="connsiteX39" fmla="*/ 828675 w 1802606"/>
              <a:gd name="connsiteY39" fmla="*/ 345281 h 1483519"/>
              <a:gd name="connsiteX40" fmla="*/ 904875 w 1802606"/>
              <a:gd name="connsiteY40" fmla="*/ 342900 h 1483519"/>
              <a:gd name="connsiteX41" fmla="*/ 938213 w 1802606"/>
              <a:gd name="connsiteY41" fmla="*/ 342900 h 1483519"/>
              <a:gd name="connsiteX42" fmla="*/ 950119 w 1802606"/>
              <a:gd name="connsiteY42" fmla="*/ 311944 h 1483519"/>
              <a:gd name="connsiteX43" fmla="*/ 983456 w 1802606"/>
              <a:gd name="connsiteY43" fmla="*/ 297656 h 1483519"/>
              <a:gd name="connsiteX44" fmla="*/ 1004888 w 1802606"/>
              <a:gd name="connsiteY44" fmla="*/ 266700 h 1483519"/>
              <a:gd name="connsiteX45" fmla="*/ 1000125 w 1802606"/>
              <a:gd name="connsiteY45" fmla="*/ 245269 h 1483519"/>
              <a:gd name="connsiteX46" fmla="*/ 1076325 w 1802606"/>
              <a:gd name="connsiteY46" fmla="*/ 242888 h 1483519"/>
              <a:gd name="connsiteX47" fmla="*/ 1119188 w 1802606"/>
              <a:gd name="connsiteY47" fmla="*/ 247650 h 1483519"/>
              <a:gd name="connsiteX48" fmla="*/ 1152525 w 1802606"/>
              <a:gd name="connsiteY48" fmla="*/ 276225 h 1483519"/>
              <a:gd name="connsiteX49" fmla="*/ 1183481 w 1802606"/>
              <a:gd name="connsiteY49" fmla="*/ 300038 h 1483519"/>
              <a:gd name="connsiteX50" fmla="*/ 1197769 w 1802606"/>
              <a:gd name="connsiteY50" fmla="*/ 304800 h 1483519"/>
              <a:gd name="connsiteX51" fmla="*/ 1231106 w 1802606"/>
              <a:gd name="connsiteY51" fmla="*/ 288131 h 1483519"/>
              <a:gd name="connsiteX52" fmla="*/ 1288256 w 1802606"/>
              <a:gd name="connsiteY52" fmla="*/ 288131 h 1483519"/>
              <a:gd name="connsiteX53" fmla="*/ 1321594 w 1802606"/>
              <a:gd name="connsiteY53" fmla="*/ 285750 h 1483519"/>
              <a:gd name="connsiteX54" fmla="*/ 1328738 w 1802606"/>
              <a:gd name="connsiteY54" fmla="*/ 259556 h 1483519"/>
              <a:gd name="connsiteX55" fmla="*/ 1362075 w 1802606"/>
              <a:gd name="connsiteY55" fmla="*/ 259556 h 1483519"/>
              <a:gd name="connsiteX56" fmla="*/ 1383506 w 1802606"/>
              <a:gd name="connsiteY56" fmla="*/ 321469 h 1483519"/>
              <a:gd name="connsiteX57" fmla="*/ 1388269 w 1802606"/>
              <a:gd name="connsiteY57" fmla="*/ 350044 h 1483519"/>
              <a:gd name="connsiteX58" fmla="*/ 1371600 w 1802606"/>
              <a:gd name="connsiteY58" fmla="*/ 381000 h 1483519"/>
              <a:gd name="connsiteX59" fmla="*/ 1395413 w 1802606"/>
              <a:gd name="connsiteY59" fmla="*/ 428625 h 1483519"/>
              <a:gd name="connsiteX60" fmla="*/ 1450181 w 1802606"/>
              <a:gd name="connsiteY60" fmla="*/ 435769 h 1483519"/>
              <a:gd name="connsiteX61" fmla="*/ 1538288 w 1802606"/>
              <a:gd name="connsiteY61" fmla="*/ 469106 h 1483519"/>
              <a:gd name="connsiteX62" fmla="*/ 1545431 w 1802606"/>
              <a:gd name="connsiteY62" fmla="*/ 459581 h 1483519"/>
              <a:gd name="connsiteX63" fmla="*/ 1571625 w 1802606"/>
              <a:gd name="connsiteY63" fmla="*/ 447675 h 1483519"/>
              <a:gd name="connsiteX64" fmla="*/ 1590675 w 1802606"/>
              <a:gd name="connsiteY64" fmla="*/ 457200 h 1483519"/>
              <a:gd name="connsiteX65" fmla="*/ 1600200 w 1802606"/>
              <a:gd name="connsiteY65" fmla="*/ 488156 h 1483519"/>
              <a:gd name="connsiteX66" fmla="*/ 1569244 w 1802606"/>
              <a:gd name="connsiteY66" fmla="*/ 531019 h 1483519"/>
              <a:gd name="connsiteX67" fmla="*/ 1571625 w 1802606"/>
              <a:gd name="connsiteY67" fmla="*/ 557213 h 1483519"/>
              <a:gd name="connsiteX68" fmla="*/ 1621631 w 1802606"/>
              <a:gd name="connsiteY68" fmla="*/ 588169 h 1483519"/>
              <a:gd name="connsiteX69" fmla="*/ 1700213 w 1802606"/>
              <a:gd name="connsiteY69" fmla="*/ 604838 h 1483519"/>
              <a:gd name="connsiteX70" fmla="*/ 1726406 w 1802606"/>
              <a:gd name="connsiteY70" fmla="*/ 645319 h 1483519"/>
              <a:gd name="connsiteX71" fmla="*/ 1707356 w 1802606"/>
              <a:gd name="connsiteY71" fmla="*/ 676275 h 1483519"/>
              <a:gd name="connsiteX72" fmla="*/ 1726406 w 1802606"/>
              <a:gd name="connsiteY72" fmla="*/ 740569 h 1483519"/>
              <a:gd name="connsiteX73" fmla="*/ 1745456 w 1802606"/>
              <a:gd name="connsiteY73" fmla="*/ 762000 h 1483519"/>
              <a:gd name="connsiteX74" fmla="*/ 1802606 w 1802606"/>
              <a:gd name="connsiteY74" fmla="*/ 797719 h 1483519"/>
              <a:gd name="connsiteX75" fmla="*/ 1793081 w 1802606"/>
              <a:gd name="connsiteY75" fmla="*/ 831056 h 1483519"/>
              <a:gd name="connsiteX76" fmla="*/ 1724025 w 1802606"/>
              <a:gd name="connsiteY76" fmla="*/ 833438 h 1483519"/>
              <a:gd name="connsiteX77" fmla="*/ 1633538 w 1802606"/>
              <a:gd name="connsiteY77" fmla="*/ 890588 h 1483519"/>
              <a:gd name="connsiteX78" fmla="*/ 1638300 w 1802606"/>
              <a:gd name="connsiteY78" fmla="*/ 914400 h 1483519"/>
              <a:gd name="connsiteX79" fmla="*/ 1652588 w 1802606"/>
              <a:gd name="connsiteY79" fmla="*/ 945356 h 1483519"/>
              <a:gd name="connsiteX80" fmla="*/ 1688306 w 1802606"/>
              <a:gd name="connsiteY80" fmla="*/ 1004888 h 1483519"/>
              <a:gd name="connsiteX81" fmla="*/ 1702594 w 1802606"/>
              <a:gd name="connsiteY81" fmla="*/ 1054894 h 1483519"/>
              <a:gd name="connsiteX82" fmla="*/ 1638300 w 1802606"/>
              <a:gd name="connsiteY82" fmla="*/ 1131094 h 1483519"/>
              <a:gd name="connsiteX83" fmla="*/ 1602581 w 1802606"/>
              <a:gd name="connsiteY83" fmla="*/ 1183481 h 1483519"/>
              <a:gd name="connsiteX84" fmla="*/ 1533525 w 1802606"/>
              <a:gd name="connsiteY84" fmla="*/ 1216819 h 1483519"/>
              <a:gd name="connsiteX85" fmla="*/ 1533525 w 1802606"/>
              <a:gd name="connsiteY85" fmla="*/ 1245394 h 1483519"/>
              <a:gd name="connsiteX86" fmla="*/ 1576388 w 1802606"/>
              <a:gd name="connsiteY86" fmla="*/ 1264444 h 1483519"/>
              <a:gd name="connsiteX87" fmla="*/ 1593056 w 1802606"/>
              <a:gd name="connsiteY87" fmla="*/ 1421606 h 1483519"/>
              <a:gd name="connsiteX88" fmla="*/ 1585913 w 1802606"/>
              <a:gd name="connsiteY88" fmla="*/ 1428750 h 1483519"/>
              <a:gd name="connsiteX89" fmla="*/ 1533525 w 1802606"/>
              <a:gd name="connsiteY89" fmla="*/ 1404938 h 1483519"/>
              <a:gd name="connsiteX90" fmla="*/ 1445419 w 1802606"/>
              <a:gd name="connsiteY90" fmla="*/ 1447800 h 1483519"/>
              <a:gd name="connsiteX91" fmla="*/ 1340644 w 1802606"/>
              <a:gd name="connsiteY91" fmla="*/ 1347788 h 1483519"/>
              <a:gd name="connsiteX92" fmla="*/ 1364456 w 1802606"/>
              <a:gd name="connsiteY92" fmla="*/ 1216819 h 1483519"/>
              <a:gd name="connsiteX93" fmla="*/ 1369219 w 1802606"/>
              <a:gd name="connsiteY93" fmla="*/ 1102519 h 1483519"/>
              <a:gd name="connsiteX94" fmla="*/ 1328738 w 1802606"/>
              <a:gd name="connsiteY94" fmla="*/ 1092994 h 1483519"/>
              <a:gd name="connsiteX95" fmla="*/ 1273969 w 1802606"/>
              <a:gd name="connsiteY95" fmla="*/ 1102519 h 1483519"/>
              <a:gd name="connsiteX96" fmla="*/ 1247775 w 1802606"/>
              <a:gd name="connsiteY96" fmla="*/ 1069181 h 1483519"/>
              <a:gd name="connsiteX97" fmla="*/ 1171575 w 1802606"/>
              <a:gd name="connsiteY97" fmla="*/ 1181100 h 1483519"/>
              <a:gd name="connsiteX98" fmla="*/ 1185863 w 1802606"/>
              <a:gd name="connsiteY98" fmla="*/ 1221581 h 1483519"/>
              <a:gd name="connsiteX99" fmla="*/ 1197769 w 1802606"/>
              <a:gd name="connsiteY99" fmla="*/ 1264444 h 1483519"/>
              <a:gd name="connsiteX100" fmla="*/ 1126331 w 1802606"/>
              <a:gd name="connsiteY100" fmla="*/ 1293019 h 1483519"/>
              <a:gd name="connsiteX101" fmla="*/ 1050131 w 1802606"/>
              <a:gd name="connsiteY101" fmla="*/ 1171575 h 1483519"/>
              <a:gd name="connsiteX102" fmla="*/ 957263 w 1802606"/>
              <a:gd name="connsiteY102" fmla="*/ 1195388 h 1483519"/>
              <a:gd name="connsiteX103" fmla="*/ 902494 w 1802606"/>
              <a:gd name="connsiteY103" fmla="*/ 1164431 h 1483519"/>
              <a:gd name="connsiteX104" fmla="*/ 862013 w 1802606"/>
              <a:gd name="connsiteY104" fmla="*/ 1185863 h 1483519"/>
              <a:gd name="connsiteX105" fmla="*/ 869156 w 1802606"/>
              <a:gd name="connsiteY105" fmla="*/ 1221581 h 1483519"/>
              <a:gd name="connsiteX106" fmla="*/ 842963 w 1802606"/>
              <a:gd name="connsiteY106" fmla="*/ 1247775 h 1483519"/>
              <a:gd name="connsiteX107" fmla="*/ 831056 w 1802606"/>
              <a:gd name="connsiteY107" fmla="*/ 1309688 h 1483519"/>
              <a:gd name="connsiteX108" fmla="*/ 778669 w 1802606"/>
              <a:gd name="connsiteY108" fmla="*/ 1362075 h 1483519"/>
              <a:gd name="connsiteX109" fmla="*/ 678656 w 1802606"/>
              <a:gd name="connsiteY109" fmla="*/ 1333500 h 1483519"/>
              <a:gd name="connsiteX110" fmla="*/ 671513 w 1802606"/>
              <a:gd name="connsiteY110" fmla="*/ 1366838 h 1483519"/>
              <a:gd name="connsiteX111" fmla="*/ 683419 w 1802606"/>
              <a:gd name="connsiteY111" fmla="*/ 1414463 h 1483519"/>
              <a:gd name="connsiteX112" fmla="*/ 650081 w 1802606"/>
              <a:gd name="connsiteY112" fmla="*/ 1483519 h 1483519"/>
              <a:gd name="connsiteX113" fmla="*/ 540544 w 1802606"/>
              <a:gd name="connsiteY113" fmla="*/ 1426369 h 1483519"/>
              <a:gd name="connsiteX114" fmla="*/ 581025 w 1802606"/>
              <a:gd name="connsiteY114" fmla="*/ 1364456 h 1483519"/>
              <a:gd name="connsiteX115" fmla="*/ 561975 w 1802606"/>
              <a:gd name="connsiteY115" fmla="*/ 1328738 h 1483519"/>
              <a:gd name="connsiteX116" fmla="*/ 590550 w 1802606"/>
              <a:gd name="connsiteY116" fmla="*/ 1226344 h 1483519"/>
              <a:gd name="connsiteX117" fmla="*/ 521494 w 1802606"/>
              <a:gd name="connsiteY117" fmla="*/ 1204913 h 1483519"/>
              <a:gd name="connsiteX118" fmla="*/ 495300 w 1802606"/>
              <a:gd name="connsiteY118" fmla="*/ 1245394 h 1483519"/>
              <a:gd name="connsiteX119" fmla="*/ 481013 w 1802606"/>
              <a:gd name="connsiteY119" fmla="*/ 1276350 h 1483519"/>
              <a:gd name="connsiteX120" fmla="*/ 459581 w 1802606"/>
              <a:gd name="connsiteY120" fmla="*/ 1264444 h 1483519"/>
              <a:gd name="connsiteX121" fmla="*/ 428625 w 1802606"/>
              <a:gd name="connsiteY121" fmla="*/ 1214438 h 1483519"/>
              <a:gd name="connsiteX122" fmla="*/ 404813 w 1802606"/>
              <a:gd name="connsiteY122" fmla="*/ 1231106 h 1483519"/>
              <a:gd name="connsiteX123" fmla="*/ 381000 w 1802606"/>
              <a:gd name="connsiteY123" fmla="*/ 1273969 h 1483519"/>
              <a:gd name="connsiteX124" fmla="*/ 333375 w 1802606"/>
              <a:gd name="connsiteY124" fmla="*/ 1269206 h 1483519"/>
              <a:gd name="connsiteX125" fmla="*/ 314325 w 1802606"/>
              <a:gd name="connsiteY125" fmla="*/ 1185863 h 1483519"/>
              <a:gd name="connsiteX126" fmla="*/ 373856 w 1802606"/>
              <a:gd name="connsiteY126" fmla="*/ 1147763 h 1483519"/>
              <a:gd name="connsiteX127" fmla="*/ 388144 w 1802606"/>
              <a:gd name="connsiteY127" fmla="*/ 1073944 h 1483519"/>
              <a:gd name="connsiteX128" fmla="*/ 385763 w 1802606"/>
              <a:gd name="connsiteY128" fmla="*/ 976313 h 1483519"/>
              <a:gd name="connsiteX129" fmla="*/ 335756 w 1802606"/>
              <a:gd name="connsiteY129" fmla="*/ 914400 h 1483519"/>
              <a:gd name="connsiteX130" fmla="*/ 247650 w 1802606"/>
              <a:gd name="connsiteY130" fmla="*/ 931069 h 1483519"/>
              <a:gd name="connsiteX131" fmla="*/ 164306 w 1802606"/>
              <a:gd name="connsiteY131" fmla="*/ 921544 h 1483519"/>
              <a:gd name="connsiteX132" fmla="*/ 135731 w 1802606"/>
              <a:gd name="connsiteY132" fmla="*/ 881063 h 1483519"/>
              <a:gd name="connsiteX133" fmla="*/ 0 w 1802606"/>
              <a:gd name="connsiteY133" fmla="*/ 854869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02606" h="1483519">
                <a:moveTo>
                  <a:pt x="0" y="854869"/>
                </a:moveTo>
                <a:lnTo>
                  <a:pt x="57150" y="795338"/>
                </a:lnTo>
                <a:lnTo>
                  <a:pt x="71438" y="731044"/>
                </a:lnTo>
                <a:lnTo>
                  <a:pt x="114300" y="669131"/>
                </a:lnTo>
                <a:cubicBezTo>
                  <a:pt x="115094" y="642937"/>
                  <a:pt x="115887" y="616744"/>
                  <a:pt x="116681" y="590550"/>
                </a:cubicBezTo>
                <a:lnTo>
                  <a:pt x="150019" y="490538"/>
                </a:lnTo>
                <a:lnTo>
                  <a:pt x="171450" y="483394"/>
                </a:lnTo>
                <a:lnTo>
                  <a:pt x="185738" y="402431"/>
                </a:lnTo>
                <a:lnTo>
                  <a:pt x="200025" y="383381"/>
                </a:lnTo>
                <a:lnTo>
                  <a:pt x="269081" y="376238"/>
                </a:lnTo>
                <a:lnTo>
                  <a:pt x="290513" y="376238"/>
                </a:lnTo>
                <a:lnTo>
                  <a:pt x="330994" y="342900"/>
                </a:lnTo>
                <a:lnTo>
                  <a:pt x="330994" y="342900"/>
                </a:lnTo>
                <a:lnTo>
                  <a:pt x="300038" y="311944"/>
                </a:lnTo>
                <a:lnTo>
                  <a:pt x="259556" y="283369"/>
                </a:lnTo>
                <a:lnTo>
                  <a:pt x="238125" y="273844"/>
                </a:lnTo>
                <a:lnTo>
                  <a:pt x="245269" y="245269"/>
                </a:lnTo>
                <a:lnTo>
                  <a:pt x="266700" y="228600"/>
                </a:lnTo>
                <a:lnTo>
                  <a:pt x="280988" y="221456"/>
                </a:lnTo>
                <a:lnTo>
                  <a:pt x="276225" y="197644"/>
                </a:lnTo>
                <a:lnTo>
                  <a:pt x="261938" y="169069"/>
                </a:lnTo>
                <a:lnTo>
                  <a:pt x="257175" y="102394"/>
                </a:lnTo>
                <a:lnTo>
                  <a:pt x="280988" y="88106"/>
                </a:lnTo>
                <a:lnTo>
                  <a:pt x="311944" y="61913"/>
                </a:lnTo>
                <a:lnTo>
                  <a:pt x="330994" y="28575"/>
                </a:lnTo>
                <a:lnTo>
                  <a:pt x="352425" y="28575"/>
                </a:lnTo>
                <a:lnTo>
                  <a:pt x="371475" y="28575"/>
                </a:lnTo>
                <a:lnTo>
                  <a:pt x="397669" y="9525"/>
                </a:lnTo>
                <a:lnTo>
                  <a:pt x="435769" y="0"/>
                </a:lnTo>
                <a:lnTo>
                  <a:pt x="457200" y="45244"/>
                </a:lnTo>
                <a:lnTo>
                  <a:pt x="459581" y="80963"/>
                </a:lnTo>
                <a:lnTo>
                  <a:pt x="483394" y="102394"/>
                </a:lnTo>
                <a:lnTo>
                  <a:pt x="483394" y="123825"/>
                </a:lnTo>
                <a:lnTo>
                  <a:pt x="490538" y="142875"/>
                </a:lnTo>
                <a:lnTo>
                  <a:pt x="528638" y="145256"/>
                </a:lnTo>
                <a:lnTo>
                  <a:pt x="559594" y="171450"/>
                </a:lnTo>
                <a:lnTo>
                  <a:pt x="685800" y="200025"/>
                </a:lnTo>
                <a:lnTo>
                  <a:pt x="731044" y="211931"/>
                </a:lnTo>
                <a:lnTo>
                  <a:pt x="833438" y="219075"/>
                </a:lnTo>
                <a:lnTo>
                  <a:pt x="828675" y="345281"/>
                </a:lnTo>
                <a:lnTo>
                  <a:pt x="904875" y="342900"/>
                </a:lnTo>
                <a:lnTo>
                  <a:pt x="938213" y="342900"/>
                </a:lnTo>
                <a:lnTo>
                  <a:pt x="950119" y="311944"/>
                </a:lnTo>
                <a:lnTo>
                  <a:pt x="983456" y="297656"/>
                </a:lnTo>
                <a:lnTo>
                  <a:pt x="1004888" y="266700"/>
                </a:lnTo>
                <a:lnTo>
                  <a:pt x="1000125" y="245269"/>
                </a:lnTo>
                <a:lnTo>
                  <a:pt x="1076325" y="242888"/>
                </a:lnTo>
                <a:lnTo>
                  <a:pt x="1119188" y="247650"/>
                </a:lnTo>
                <a:lnTo>
                  <a:pt x="1152525" y="276225"/>
                </a:lnTo>
                <a:lnTo>
                  <a:pt x="1183481" y="300038"/>
                </a:lnTo>
                <a:lnTo>
                  <a:pt x="1197769" y="304800"/>
                </a:lnTo>
                <a:lnTo>
                  <a:pt x="1231106" y="288131"/>
                </a:lnTo>
                <a:lnTo>
                  <a:pt x="1288256" y="288131"/>
                </a:lnTo>
                <a:lnTo>
                  <a:pt x="1321594" y="285750"/>
                </a:lnTo>
                <a:lnTo>
                  <a:pt x="1328738" y="259556"/>
                </a:lnTo>
                <a:lnTo>
                  <a:pt x="1362075" y="259556"/>
                </a:lnTo>
                <a:lnTo>
                  <a:pt x="1383506" y="321469"/>
                </a:lnTo>
                <a:lnTo>
                  <a:pt x="1388269" y="350044"/>
                </a:lnTo>
                <a:lnTo>
                  <a:pt x="1371600" y="381000"/>
                </a:lnTo>
                <a:lnTo>
                  <a:pt x="1395413" y="428625"/>
                </a:lnTo>
                <a:lnTo>
                  <a:pt x="1450181" y="435769"/>
                </a:lnTo>
                <a:lnTo>
                  <a:pt x="1538288" y="469106"/>
                </a:lnTo>
                <a:lnTo>
                  <a:pt x="1545431" y="459581"/>
                </a:lnTo>
                <a:lnTo>
                  <a:pt x="1571625" y="447675"/>
                </a:lnTo>
                <a:lnTo>
                  <a:pt x="1590675" y="457200"/>
                </a:lnTo>
                <a:lnTo>
                  <a:pt x="1600200" y="488156"/>
                </a:lnTo>
                <a:lnTo>
                  <a:pt x="1569244" y="531019"/>
                </a:lnTo>
                <a:lnTo>
                  <a:pt x="1571625" y="557213"/>
                </a:lnTo>
                <a:lnTo>
                  <a:pt x="1621631" y="588169"/>
                </a:lnTo>
                <a:lnTo>
                  <a:pt x="1700213" y="604838"/>
                </a:lnTo>
                <a:lnTo>
                  <a:pt x="1726406" y="645319"/>
                </a:lnTo>
                <a:lnTo>
                  <a:pt x="1707356" y="676275"/>
                </a:lnTo>
                <a:lnTo>
                  <a:pt x="1726406" y="740569"/>
                </a:lnTo>
                <a:lnTo>
                  <a:pt x="1745456" y="762000"/>
                </a:lnTo>
                <a:lnTo>
                  <a:pt x="1802606" y="797719"/>
                </a:lnTo>
                <a:lnTo>
                  <a:pt x="1793081" y="831056"/>
                </a:lnTo>
                <a:lnTo>
                  <a:pt x="1724025" y="833438"/>
                </a:lnTo>
                <a:lnTo>
                  <a:pt x="1633538" y="890588"/>
                </a:lnTo>
                <a:lnTo>
                  <a:pt x="1638300" y="914400"/>
                </a:lnTo>
                <a:lnTo>
                  <a:pt x="1652588" y="945356"/>
                </a:lnTo>
                <a:lnTo>
                  <a:pt x="1688306" y="1004888"/>
                </a:lnTo>
                <a:lnTo>
                  <a:pt x="1702594" y="1054894"/>
                </a:lnTo>
                <a:lnTo>
                  <a:pt x="1638300" y="1131094"/>
                </a:lnTo>
                <a:lnTo>
                  <a:pt x="1602581" y="1183481"/>
                </a:lnTo>
                <a:lnTo>
                  <a:pt x="1533525" y="1216819"/>
                </a:lnTo>
                <a:lnTo>
                  <a:pt x="1533525" y="1245394"/>
                </a:lnTo>
                <a:lnTo>
                  <a:pt x="1576388" y="1264444"/>
                </a:lnTo>
                <a:lnTo>
                  <a:pt x="1593056" y="1421606"/>
                </a:lnTo>
                <a:lnTo>
                  <a:pt x="1585913" y="1428750"/>
                </a:lnTo>
                <a:lnTo>
                  <a:pt x="1533525" y="1404938"/>
                </a:lnTo>
                <a:lnTo>
                  <a:pt x="1445419" y="1447800"/>
                </a:lnTo>
                <a:lnTo>
                  <a:pt x="1340644" y="1347788"/>
                </a:lnTo>
                <a:lnTo>
                  <a:pt x="1364456" y="1216819"/>
                </a:lnTo>
                <a:lnTo>
                  <a:pt x="1369219" y="1102519"/>
                </a:lnTo>
                <a:lnTo>
                  <a:pt x="1328738" y="1092994"/>
                </a:lnTo>
                <a:lnTo>
                  <a:pt x="1273969" y="1102519"/>
                </a:lnTo>
                <a:lnTo>
                  <a:pt x="1247775" y="1069181"/>
                </a:lnTo>
                <a:lnTo>
                  <a:pt x="1171575" y="1181100"/>
                </a:lnTo>
                <a:lnTo>
                  <a:pt x="1185863" y="1221581"/>
                </a:lnTo>
                <a:lnTo>
                  <a:pt x="1197769" y="1264444"/>
                </a:lnTo>
                <a:lnTo>
                  <a:pt x="1126331" y="1293019"/>
                </a:lnTo>
                <a:lnTo>
                  <a:pt x="1050131" y="1171575"/>
                </a:lnTo>
                <a:lnTo>
                  <a:pt x="957263" y="1195388"/>
                </a:lnTo>
                <a:lnTo>
                  <a:pt x="902494" y="1164431"/>
                </a:lnTo>
                <a:lnTo>
                  <a:pt x="862013" y="1185863"/>
                </a:lnTo>
                <a:lnTo>
                  <a:pt x="869156" y="1221581"/>
                </a:lnTo>
                <a:lnTo>
                  <a:pt x="842963" y="1247775"/>
                </a:lnTo>
                <a:lnTo>
                  <a:pt x="831056" y="1309688"/>
                </a:lnTo>
                <a:lnTo>
                  <a:pt x="778669" y="1362075"/>
                </a:lnTo>
                <a:lnTo>
                  <a:pt x="678656" y="1333500"/>
                </a:lnTo>
                <a:lnTo>
                  <a:pt x="671513" y="1366838"/>
                </a:lnTo>
                <a:lnTo>
                  <a:pt x="683419" y="1414463"/>
                </a:lnTo>
                <a:lnTo>
                  <a:pt x="650081" y="1483519"/>
                </a:lnTo>
                <a:lnTo>
                  <a:pt x="540544" y="1426369"/>
                </a:lnTo>
                <a:lnTo>
                  <a:pt x="581025" y="1364456"/>
                </a:lnTo>
                <a:lnTo>
                  <a:pt x="561975" y="1328738"/>
                </a:lnTo>
                <a:lnTo>
                  <a:pt x="590550" y="1226344"/>
                </a:lnTo>
                <a:lnTo>
                  <a:pt x="521494" y="1204913"/>
                </a:lnTo>
                <a:lnTo>
                  <a:pt x="495300" y="1245394"/>
                </a:lnTo>
                <a:lnTo>
                  <a:pt x="481013" y="1276350"/>
                </a:lnTo>
                <a:lnTo>
                  <a:pt x="459581" y="1264444"/>
                </a:lnTo>
                <a:lnTo>
                  <a:pt x="428625" y="1214438"/>
                </a:lnTo>
                <a:lnTo>
                  <a:pt x="404813" y="1231106"/>
                </a:lnTo>
                <a:lnTo>
                  <a:pt x="381000" y="1273969"/>
                </a:lnTo>
                <a:lnTo>
                  <a:pt x="333375" y="1269206"/>
                </a:lnTo>
                <a:lnTo>
                  <a:pt x="314325" y="1185863"/>
                </a:lnTo>
                <a:lnTo>
                  <a:pt x="373856" y="1147763"/>
                </a:lnTo>
                <a:lnTo>
                  <a:pt x="388144" y="1073944"/>
                </a:lnTo>
                <a:cubicBezTo>
                  <a:pt x="387350" y="1041400"/>
                  <a:pt x="386557" y="1008857"/>
                  <a:pt x="385763" y="976313"/>
                </a:cubicBezTo>
                <a:lnTo>
                  <a:pt x="335756" y="914400"/>
                </a:lnTo>
                <a:lnTo>
                  <a:pt x="247650" y="931069"/>
                </a:lnTo>
                <a:lnTo>
                  <a:pt x="164306" y="921544"/>
                </a:lnTo>
                <a:lnTo>
                  <a:pt x="135731" y="881063"/>
                </a:lnTo>
                <a:lnTo>
                  <a:pt x="0" y="854869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92" name="Прямоугольник 291"/>
          <p:cNvSpPr/>
          <p:nvPr/>
        </p:nvSpPr>
        <p:spPr>
          <a:xfrm>
            <a:off x="8085157" y="5051803"/>
            <a:ext cx="5302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Уруссу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270644" y="5076410"/>
            <a:ext cx="103028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Лениногорск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7329490" y="5206584"/>
            <a:ext cx="75723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Бугульма</a:t>
            </a:r>
          </a:p>
        </p:txBody>
      </p:sp>
      <p:sp>
        <p:nvSpPr>
          <p:cNvPr id="295" name="Полилиния 294"/>
          <p:cNvSpPr/>
          <p:nvPr/>
        </p:nvSpPr>
        <p:spPr>
          <a:xfrm>
            <a:off x="7814430" y="5350143"/>
            <a:ext cx="766186" cy="1284864"/>
          </a:xfrm>
          <a:custGeom>
            <a:avLst/>
            <a:gdLst>
              <a:gd name="connsiteX0" fmla="*/ 130175 w 971550"/>
              <a:gd name="connsiteY0" fmla="*/ 0 h 1733550"/>
              <a:gd name="connsiteX1" fmla="*/ 203200 w 971550"/>
              <a:gd name="connsiteY1" fmla="*/ 3175 h 1733550"/>
              <a:gd name="connsiteX2" fmla="*/ 238125 w 971550"/>
              <a:gd name="connsiteY2" fmla="*/ 15875 h 1733550"/>
              <a:gd name="connsiteX3" fmla="*/ 250825 w 971550"/>
              <a:gd name="connsiteY3" fmla="*/ 63500 h 1733550"/>
              <a:gd name="connsiteX4" fmla="*/ 234950 w 971550"/>
              <a:gd name="connsiteY4" fmla="*/ 98425 h 1733550"/>
              <a:gd name="connsiteX5" fmla="*/ 241300 w 971550"/>
              <a:gd name="connsiteY5" fmla="*/ 114300 h 1733550"/>
              <a:gd name="connsiteX6" fmla="*/ 323850 w 971550"/>
              <a:gd name="connsiteY6" fmla="*/ 127000 h 1733550"/>
              <a:gd name="connsiteX7" fmla="*/ 342900 w 971550"/>
              <a:gd name="connsiteY7" fmla="*/ 104775 h 1733550"/>
              <a:gd name="connsiteX8" fmla="*/ 520700 w 971550"/>
              <a:gd name="connsiteY8" fmla="*/ 130175 h 1733550"/>
              <a:gd name="connsiteX9" fmla="*/ 644525 w 971550"/>
              <a:gd name="connsiteY9" fmla="*/ 149225 h 1733550"/>
              <a:gd name="connsiteX10" fmla="*/ 660400 w 971550"/>
              <a:gd name="connsiteY10" fmla="*/ 171450 h 1733550"/>
              <a:gd name="connsiteX11" fmla="*/ 654050 w 971550"/>
              <a:gd name="connsiteY11" fmla="*/ 215900 h 1733550"/>
              <a:gd name="connsiteX12" fmla="*/ 717550 w 971550"/>
              <a:gd name="connsiteY12" fmla="*/ 219075 h 1733550"/>
              <a:gd name="connsiteX13" fmla="*/ 746125 w 971550"/>
              <a:gd name="connsiteY13" fmla="*/ 219075 h 1733550"/>
              <a:gd name="connsiteX14" fmla="*/ 787400 w 971550"/>
              <a:gd name="connsiteY14" fmla="*/ 171450 h 1733550"/>
              <a:gd name="connsiteX15" fmla="*/ 784225 w 971550"/>
              <a:gd name="connsiteY15" fmla="*/ 228600 h 1733550"/>
              <a:gd name="connsiteX16" fmla="*/ 803275 w 971550"/>
              <a:gd name="connsiteY16" fmla="*/ 292100 h 1733550"/>
              <a:gd name="connsiteX17" fmla="*/ 790575 w 971550"/>
              <a:gd name="connsiteY17" fmla="*/ 349250 h 1733550"/>
              <a:gd name="connsiteX18" fmla="*/ 755650 w 971550"/>
              <a:gd name="connsiteY18" fmla="*/ 406400 h 1733550"/>
              <a:gd name="connsiteX19" fmla="*/ 755650 w 971550"/>
              <a:gd name="connsiteY19" fmla="*/ 476250 h 1733550"/>
              <a:gd name="connsiteX20" fmla="*/ 736600 w 971550"/>
              <a:gd name="connsiteY20" fmla="*/ 533400 h 1733550"/>
              <a:gd name="connsiteX21" fmla="*/ 733425 w 971550"/>
              <a:gd name="connsiteY21" fmla="*/ 641350 h 1733550"/>
              <a:gd name="connsiteX22" fmla="*/ 787400 w 971550"/>
              <a:gd name="connsiteY22" fmla="*/ 768350 h 1733550"/>
              <a:gd name="connsiteX23" fmla="*/ 796925 w 971550"/>
              <a:gd name="connsiteY23" fmla="*/ 869950 h 1733550"/>
              <a:gd name="connsiteX24" fmla="*/ 863600 w 971550"/>
              <a:gd name="connsiteY24" fmla="*/ 949325 h 1733550"/>
              <a:gd name="connsiteX25" fmla="*/ 854075 w 971550"/>
              <a:gd name="connsiteY25" fmla="*/ 971550 h 1733550"/>
              <a:gd name="connsiteX26" fmla="*/ 841375 w 971550"/>
              <a:gd name="connsiteY26" fmla="*/ 1000125 h 1733550"/>
              <a:gd name="connsiteX27" fmla="*/ 863600 w 971550"/>
              <a:gd name="connsiteY27" fmla="*/ 1019175 h 1733550"/>
              <a:gd name="connsiteX28" fmla="*/ 841375 w 971550"/>
              <a:gd name="connsiteY28" fmla="*/ 1082675 h 1733550"/>
              <a:gd name="connsiteX29" fmla="*/ 838200 w 971550"/>
              <a:gd name="connsiteY29" fmla="*/ 1117600 h 1733550"/>
              <a:gd name="connsiteX30" fmla="*/ 806450 w 971550"/>
              <a:gd name="connsiteY30" fmla="*/ 1123950 h 1733550"/>
              <a:gd name="connsiteX31" fmla="*/ 847725 w 971550"/>
              <a:gd name="connsiteY31" fmla="*/ 1244600 h 1733550"/>
              <a:gd name="connsiteX32" fmla="*/ 882650 w 971550"/>
              <a:gd name="connsiteY32" fmla="*/ 1355725 h 1733550"/>
              <a:gd name="connsiteX33" fmla="*/ 892175 w 971550"/>
              <a:gd name="connsiteY33" fmla="*/ 1438275 h 1733550"/>
              <a:gd name="connsiteX34" fmla="*/ 927100 w 971550"/>
              <a:gd name="connsiteY34" fmla="*/ 1492250 h 1733550"/>
              <a:gd name="connsiteX35" fmla="*/ 971550 w 971550"/>
              <a:gd name="connsiteY35" fmla="*/ 1533525 h 1733550"/>
              <a:gd name="connsiteX36" fmla="*/ 962025 w 971550"/>
              <a:gd name="connsiteY36" fmla="*/ 1571625 h 1733550"/>
              <a:gd name="connsiteX37" fmla="*/ 828675 w 971550"/>
              <a:gd name="connsiteY37" fmla="*/ 1539875 h 1733550"/>
              <a:gd name="connsiteX38" fmla="*/ 796925 w 971550"/>
              <a:gd name="connsiteY38" fmla="*/ 1593850 h 1733550"/>
              <a:gd name="connsiteX39" fmla="*/ 771525 w 971550"/>
              <a:gd name="connsiteY39" fmla="*/ 1663700 h 1733550"/>
              <a:gd name="connsiteX40" fmla="*/ 723900 w 971550"/>
              <a:gd name="connsiteY40" fmla="*/ 1733550 h 1733550"/>
              <a:gd name="connsiteX41" fmla="*/ 673100 w 971550"/>
              <a:gd name="connsiteY41" fmla="*/ 1682750 h 1733550"/>
              <a:gd name="connsiteX42" fmla="*/ 596900 w 971550"/>
              <a:gd name="connsiteY42" fmla="*/ 1622425 h 1733550"/>
              <a:gd name="connsiteX43" fmla="*/ 565150 w 971550"/>
              <a:gd name="connsiteY43" fmla="*/ 1562100 h 1733550"/>
              <a:gd name="connsiteX44" fmla="*/ 571500 w 971550"/>
              <a:gd name="connsiteY44" fmla="*/ 1454150 h 1733550"/>
              <a:gd name="connsiteX45" fmla="*/ 536575 w 971550"/>
              <a:gd name="connsiteY45" fmla="*/ 1422400 h 1733550"/>
              <a:gd name="connsiteX46" fmla="*/ 501650 w 971550"/>
              <a:gd name="connsiteY46" fmla="*/ 1416050 h 1733550"/>
              <a:gd name="connsiteX47" fmla="*/ 488950 w 971550"/>
              <a:gd name="connsiteY47" fmla="*/ 1355725 h 1733550"/>
              <a:gd name="connsiteX48" fmla="*/ 400050 w 971550"/>
              <a:gd name="connsiteY48" fmla="*/ 1365250 h 1733550"/>
              <a:gd name="connsiteX49" fmla="*/ 396875 w 971550"/>
              <a:gd name="connsiteY49" fmla="*/ 1409700 h 1733550"/>
              <a:gd name="connsiteX50" fmla="*/ 311150 w 971550"/>
              <a:gd name="connsiteY50" fmla="*/ 1454150 h 1733550"/>
              <a:gd name="connsiteX51" fmla="*/ 206375 w 971550"/>
              <a:gd name="connsiteY51" fmla="*/ 1473200 h 1733550"/>
              <a:gd name="connsiteX52" fmla="*/ 184150 w 971550"/>
              <a:gd name="connsiteY52" fmla="*/ 1454150 h 1733550"/>
              <a:gd name="connsiteX53" fmla="*/ 228600 w 971550"/>
              <a:gd name="connsiteY53" fmla="*/ 1393825 h 1733550"/>
              <a:gd name="connsiteX54" fmla="*/ 155575 w 971550"/>
              <a:gd name="connsiteY54" fmla="*/ 1231900 h 1733550"/>
              <a:gd name="connsiteX55" fmla="*/ 111125 w 971550"/>
              <a:gd name="connsiteY55" fmla="*/ 1181100 h 1733550"/>
              <a:gd name="connsiteX56" fmla="*/ 28575 w 971550"/>
              <a:gd name="connsiteY56" fmla="*/ 1133475 h 1733550"/>
              <a:gd name="connsiteX57" fmla="*/ 0 w 971550"/>
              <a:gd name="connsiteY57" fmla="*/ 1047750 h 1733550"/>
              <a:gd name="connsiteX58" fmla="*/ 28575 w 971550"/>
              <a:gd name="connsiteY58" fmla="*/ 1019175 h 1733550"/>
              <a:gd name="connsiteX59" fmla="*/ 98425 w 971550"/>
              <a:gd name="connsiteY59" fmla="*/ 1044575 h 1733550"/>
              <a:gd name="connsiteX60" fmla="*/ 149225 w 971550"/>
              <a:gd name="connsiteY60" fmla="*/ 1066800 h 1733550"/>
              <a:gd name="connsiteX61" fmla="*/ 196850 w 971550"/>
              <a:gd name="connsiteY61" fmla="*/ 1082675 h 1733550"/>
              <a:gd name="connsiteX62" fmla="*/ 196850 w 971550"/>
              <a:gd name="connsiteY62" fmla="*/ 1082675 h 1733550"/>
              <a:gd name="connsiteX63" fmla="*/ 177800 w 971550"/>
              <a:gd name="connsiteY63" fmla="*/ 1035050 h 1733550"/>
              <a:gd name="connsiteX64" fmla="*/ 171450 w 971550"/>
              <a:gd name="connsiteY64" fmla="*/ 1006475 h 1733550"/>
              <a:gd name="connsiteX65" fmla="*/ 257175 w 971550"/>
              <a:gd name="connsiteY65" fmla="*/ 1019175 h 1733550"/>
              <a:gd name="connsiteX66" fmla="*/ 330200 w 971550"/>
              <a:gd name="connsiteY66" fmla="*/ 876300 h 1733550"/>
              <a:gd name="connsiteX67" fmla="*/ 184150 w 971550"/>
              <a:gd name="connsiteY67" fmla="*/ 736600 h 1733550"/>
              <a:gd name="connsiteX68" fmla="*/ 234950 w 971550"/>
              <a:gd name="connsiteY68" fmla="*/ 711200 h 1733550"/>
              <a:gd name="connsiteX69" fmla="*/ 276225 w 971550"/>
              <a:gd name="connsiteY69" fmla="*/ 584200 h 1733550"/>
              <a:gd name="connsiteX70" fmla="*/ 260350 w 971550"/>
              <a:gd name="connsiteY70" fmla="*/ 565150 h 1733550"/>
              <a:gd name="connsiteX71" fmla="*/ 247650 w 971550"/>
              <a:gd name="connsiteY71" fmla="*/ 504825 h 1733550"/>
              <a:gd name="connsiteX72" fmla="*/ 250825 w 971550"/>
              <a:gd name="connsiteY72" fmla="*/ 482600 h 1733550"/>
              <a:gd name="connsiteX73" fmla="*/ 304800 w 971550"/>
              <a:gd name="connsiteY73" fmla="*/ 412750 h 1733550"/>
              <a:gd name="connsiteX74" fmla="*/ 250825 w 971550"/>
              <a:gd name="connsiteY74" fmla="*/ 374650 h 1733550"/>
              <a:gd name="connsiteX75" fmla="*/ 203200 w 971550"/>
              <a:gd name="connsiteY75" fmla="*/ 355600 h 1733550"/>
              <a:gd name="connsiteX76" fmla="*/ 158750 w 971550"/>
              <a:gd name="connsiteY76" fmla="*/ 292100 h 1733550"/>
              <a:gd name="connsiteX77" fmla="*/ 85725 w 971550"/>
              <a:gd name="connsiteY77" fmla="*/ 222250 h 1733550"/>
              <a:gd name="connsiteX78" fmla="*/ 22225 w 971550"/>
              <a:gd name="connsiteY78" fmla="*/ 215900 h 1733550"/>
              <a:gd name="connsiteX79" fmla="*/ 25400 w 971550"/>
              <a:gd name="connsiteY79" fmla="*/ 187325 h 1733550"/>
              <a:gd name="connsiteX80" fmla="*/ 92075 w 971550"/>
              <a:gd name="connsiteY80" fmla="*/ 101600 h 1733550"/>
              <a:gd name="connsiteX81" fmla="*/ 82550 w 971550"/>
              <a:gd name="connsiteY81" fmla="*/ 22225 h 1733550"/>
              <a:gd name="connsiteX82" fmla="*/ 130175 w 971550"/>
              <a:gd name="connsiteY82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71550" h="1733550">
                <a:moveTo>
                  <a:pt x="130175" y="0"/>
                </a:moveTo>
                <a:lnTo>
                  <a:pt x="203200" y="3175"/>
                </a:lnTo>
                <a:lnTo>
                  <a:pt x="238125" y="15875"/>
                </a:lnTo>
                <a:lnTo>
                  <a:pt x="250825" y="63500"/>
                </a:lnTo>
                <a:lnTo>
                  <a:pt x="234950" y="98425"/>
                </a:lnTo>
                <a:lnTo>
                  <a:pt x="241300" y="114300"/>
                </a:lnTo>
                <a:lnTo>
                  <a:pt x="323850" y="127000"/>
                </a:lnTo>
                <a:lnTo>
                  <a:pt x="342900" y="104775"/>
                </a:lnTo>
                <a:lnTo>
                  <a:pt x="520700" y="130175"/>
                </a:lnTo>
                <a:lnTo>
                  <a:pt x="644525" y="149225"/>
                </a:lnTo>
                <a:lnTo>
                  <a:pt x="660400" y="171450"/>
                </a:lnTo>
                <a:lnTo>
                  <a:pt x="654050" y="215900"/>
                </a:lnTo>
                <a:lnTo>
                  <a:pt x="717550" y="219075"/>
                </a:lnTo>
                <a:lnTo>
                  <a:pt x="746125" y="219075"/>
                </a:lnTo>
                <a:lnTo>
                  <a:pt x="787400" y="171450"/>
                </a:lnTo>
                <a:lnTo>
                  <a:pt x="784225" y="228600"/>
                </a:lnTo>
                <a:lnTo>
                  <a:pt x="803275" y="292100"/>
                </a:lnTo>
                <a:lnTo>
                  <a:pt x="790575" y="349250"/>
                </a:lnTo>
                <a:lnTo>
                  <a:pt x="755650" y="406400"/>
                </a:lnTo>
                <a:lnTo>
                  <a:pt x="755650" y="476250"/>
                </a:lnTo>
                <a:lnTo>
                  <a:pt x="736600" y="533400"/>
                </a:lnTo>
                <a:cubicBezTo>
                  <a:pt x="735542" y="569383"/>
                  <a:pt x="734483" y="605367"/>
                  <a:pt x="733425" y="641350"/>
                </a:cubicBezTo>
                <a:lnTo>
                  <a:pt x="787400" y="768350"/>
                </a:lnTo>
                <a:lnTo>
                  <a:pt x="796925" y="869950"/>
                </a:lnTo>
                <a:lnTo>
                  <a:pt x="863600" y="949325"/>
                </a:lnTo>
                <a:lnTo>
                  <a:pt x="854075" y="971550"/>
                </a:lnTo>
                <a:lnTo>
                  <a:pt x="841375" y="1000125"/>
                </a:lnTo>
                <a:lnTo>
                  <a:pt x="863600" y="1019175"/>
                </a:lnTo>
                <a:lnTo>
                  <a:pt x="841375" y="1082675"/>
                </a:lnTo>
                <a:lnTo>
                  <a:pt x="838200" y="1117600"/>
                </a:lnTo>
                <a:lnTo>
                  <a:pt x="806450" y="1123950"/>
                </a:lnTo>
                <a:lnTo>
                  <a:pt x="847725" y="1244600"/>
                </a:lnTo>
                <a:lnTo>
                  <a:pt x="882650" y="1355725"/>
                </a:lnTo>
                <a:lnTo>
                  <a:pt x="892175" y="1438275"/>
                </a:lnTo>
                <a:lnTo>
                  <a:pt x="927100" y="1492250"/>
                </a:lnTo>
                <a:lnTo>
                  <a:pt x="971550" y="1533525"/>
                </a:lnTo>
                <a:lnTo>
                  <a:pt x="962025" y="1571625"/>
                </a:lnTo>
                <a:lnTo>
                  <a:pt x="828675" y="1539875"/>
                </a:lnTo>
                <a:lnTo>
                  <a:pt x="796925" y="1593850"/>
                </a:lnTo>
                <a:lnTo>
                  <a:pt x="771525" y="1663700"/>
                </a:lnTo>
                <a:lnTo>
                  <a:pt x="723900" y="1733550"/>
                </a:lnTo>
                <a:lnTo>
                  <a:pt x="673100" y="1682750"/>
                </a:lnTo>
                <a:lnTo>
                  <a:pt x="596900" y="1622425"/>
                </a:lnTo>
                <a:lnTo>
                  <a:pt x="565150" y="1562100"/>
                </a:lnTo>
                <a:lnTo>
                  <a:pt x="571500" y="1454150"/>
                </a:lnTo>
                <a:lnTo>
                  <a:pt x="536575" y="1422400"/>
                </a:lnTo>
                <a:lnTo>
                  <a:pt x="501650" y="1416050"/>
                </a:lnTo>
                <a:lnTo>
                  <a:pt x="488950" y="1355725"/>
                </a:lnTo>
                <a:lnTo>
                  <a:pt x="400050" y="1365250"/>
                </a:lnTo>
                <a:lnTo>
                  <a:pt x="396875" y="1409700"/>
                </a:lnTo>
                <a:lnTo>
                  <a:pt x="311150" y="1454150"/>
                </a:lnTo>
                <a:lnTo>
                  <a:pt x="206375" y="1473200"/>
                </a:lnTo>
                <a:lnTo>
                  <a:pt x="184150" y="1454150"/>
                </a:lnTo>
                <a:lnTo>
                  <a:pt x="228600" y="1393825"/>
                </a:lnTo>
                <a:lnTo>
                  <a:pt x="155575" y="1231900"/>
                </a:lnTo>
                <a:lnTo>
                  <a:pt x="111125" y="1181100"/>
                </a:lnTo>
                <a:lnTo>
                  <a:pt x="28575" y="1133475"/>
                </a:lnTo>
                <a:lnTo>
                  <a:pt x="0" y="1047750"/>
                </a:lnTo>
                <a:lnTo>
                  <a:pt x="28575" y="1019175"/>
                </a:lnTo>
                <a:lnTo>
                  <a:pt x="98425" y="1044575"/>
                </a:lnTo>
                <a:lnTo>
                  <a:pt x="149225" y="1066800"/>
                </a:lnTo>
                <a:lnTo>
                  <a:pt x="196850" y="1082675"/>
                </a:lnTo>
                <a:lnTo>
                  <a:pt x="196850" y="1082675"/>
                </a:lnTo>
                <a:lnTo>
                  <a:pt x="177800" y="1035050"/>
                </a:lnTo>
                <a:lnTo>
                  <a:pt x="171450" y="1006475"/>
                </a:lnTo>
                <a:lnTo>
                  <a:pt x="257175" y="1019175"/>
                </a:lnTo>
                <a:lnTo>
                  <a:pt x="330200" y="876300"/>
                </a:lnTo>
                <a:lnTo>
                  <a:pt x="184150" y="736600"/>
                </a:lnTo>
                <a:lnTo>
                  <a:pt x="234950" y="711200"/>
                </a:lnTo>
                <a:lnTo>
                  <a:pt x="276225" y="584200"/>
                </a:lnTo>
                <a:lnTo>
                  <a:pt x="260350" y="565150"/>
                </a:lnTo>
                <a:lnTo>
                  <a:pt x="247650" y="504825"/>
                </a:lnTo>
                <a:lnTo>
                  <a:pt x="250825" y="482600"/>
                </a:lnTo>
                <a:lnTo>
                  <a:pt x="304800" y="412750"/>
                </a:lnTo>
                <a:lnTo>
                  <a:pt x="250825" y="374650"/>
                </a:lnTo>
                <a:lnTo>
                  <a:pt x="203200" y="355600"/>
                </a:lnTo>
                <a:lnTo>
                  <a:pt x="158750" y="292100"/>
                </a:lnTo>
                <a:lnTo>
                  <a:pt x="85725" y="222250"/>
                </a:lnTo>
                <a:lnTo>
                  <a:pt x="22225" y="215900"/>
                </a:lnTo>
                <a:lnTo>
                  <a:pt x="25400" y="187325"/>
                </a:lnTo>
                <a:lnTo>
                  <a:pt x="92075" y="101600"/>
                </a:lnTo>
                <a:lnTo>
                  <a:pt x="82550" y="22225"/>
                </a:lnTo>
                <a:lnTo>
                  <a:pt x="130175" y="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96" name="Прямоугольник 295"/>
          <p:cNvSpPr/>
          <p:nvPr/>
        </p:nvSpPr>
        <p:spPr>
          <a:xfrm>
            <a:off x="7929568" y="5754272"/>
            <a:ext cx="81438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Бавлы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7850187" y="3826254"/>
            <a:ext cx="1270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Муслюмово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7586668" y="4450934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Азнакаево</a:t>
            </a:r>
          </a:p>
        </p:txBody>
      </p:sp>
      <p:sp>
        <p:nvSpPr>
          <p:cNvPr id="299" name="Прямоугольник 298"/>
          <p:cNvSpPr/>
          <p:nvPr/>
        </p:nvSpPr>
        <p:spPr>
          <a:xfrm>
            <a:off x="1905024" y="3750847"/>
            <a:ext cx="12747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Камское  Устье</a:t>
            </a:r>
          </a:p>
        </p:txBody>
      </p:sp>
      <p:sp>
        <p:nvSpPr>
          <p:cNvPr id="300" name="Прямоугольник 299"/>
          <p:cNvSpPr/>
          <p:nvPr/>
        </p:nvSpPr>
        <p:spPr>
          <a:xfrm>
            <a:off x="2312995" y="2280824"/>
            <a:ext cx="9763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Высокая Гора</a:t>
            </a:r>
          </a:p>
        </p:txBody>
      </p:sp>
      <p:sp>
        <p:nvSpPr>
          <p:cNvPr id="301" name="Прямоугольник 300"/>
          <p:cNvSpPr/>
          <p:nvPr/>
        </p:nvSpPr>
        <p:spPr>
          <a:xfrm>
            <a:off x="2493966" y="2481745"/>
            <a:ext cx="771592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02" name="Прямоугольник 301"/>
          <p:cNvSpPr/>
          <p:nvPr/>
        </p:nvSpPr>
        <p:spPr>
          <a:xfrm>
            <a:off x="5359407" y="3367453"/>
            <a:ext cx="11239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Нижнекамск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154371" y="4623181"/>
            <a:ext cx="1381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Базарные Матаки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6926264" y="3834984"/>
            <a:ext cx="889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Сарманово</a:t>
            </a:r>
          </a:p>
        </p:txBody>
      </p:sp>
      <p:sp>
        <p:nvSpPr>
          <p:cNvPr id="305" name="Прямоугольник 304"/>
          <p:cNvSpPr/>
          <p:nvPr/>
        </p:nvSpPr>
        <p:spPr>
          <a:xfrm>
            <a:off x="5605483" y="2618166"/>
            <a:ext cx="8413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Елабуга</a:t>
            </a:r>
          </a:p>
        </p:txBody>
      </p:sp>
      <p:sp>
        <p:nvSpPr>
          <p:cNvPr id="308" name="Прямоугольник 307"/>
          <p:cNvSpPr/>
          <p:nvPr/>
        </p:nvSpPr>
        <p:spPr>
          <a:xfrm>
            <a:off x="1676400" y="3172997"/>
            <a:ext cx="1062038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Верхний  Услон</a:t>
            </a:r>
          </a:p>
        </p:txBody>
      </p:sp>
      <p:sp>
        <p:nvSpPr>
          <p:cNvPr id="309" name="Прямоугольник 308"/>
          <p:cNvSpPr/>
          <p:nvPr/>
        </p:nvSpPr>
        <p:spPr>
          <a:xfrm>
            <a:off x="6421445" y="2872948"/>
            <a:ext cx="1652588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Набережные Челны</a:t>
            </a:r>
          </a:p>
        </p:txBody>
      </p:sp>
      <p:sp>
        <p:nvSpPr>
          <p:cNvPr id="310" name="Прямоугольник 309"/>
          <p:cNvSpPr/>
          <p:nvPr/>
        </p:nvSpPr>
        <p:spPr>
          <a:xfrm>
            <a:off x="4013222" y="2304635"/>
            <a:ext cx="8477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Богатые Сабы</a:t>
            </a:r>
          </a:p>
        </p:txBody>
      </p:sp>
      <p:sp>
        <p:nvSpPr>
          <p:cNvPr id="311" name="Прямоугольник 310"/>
          <p:cNvSpPr/>
          <p:nvPr/>
        </p:nvSpPr>
        <p:spPr>
          <a:xfrm>
            <a:off x="3560792" y="3873958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Алексеевск</a:t>
            </a:r>
          </a:p>
        </p:txBody>
      </p:sp>
      <p:sp>
        <p:nvSpPr>
          <p:cNvPr id="312" name="Прямоугольник 311"/>
          <p:cNvSpPr/>
          <p:nvPr/>
        </p:nvSpPr>
        <p:spPr>
          <a:xfrm>
            <a:off x="3378216" y="1873631"/>
            <a:ext cx="5000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Арск</a:t>
            </a:r>
          </a:p>
        </p:txBody>
      </p:sp>
      <p:grpSp>
        <p:nvGrpSpPr>
          <p:cNvPr id="67786" name="Группа 234"/>
          <p:cNvGrpSpPr>
            <a:grpSpLocks/>
          </p:cNvGrpSpPr>
          <p:nvPr/>
        </p:nvGrpSpPr>
        <p:grpSpPr bwMode="auto">
          <a:xfrm>
            <a:off x="9752823" y="5300322"/>
            <a:ext cx="2378873" cy="1392580"/>
            <a:chOff x="793779" y="8202790"/>
            <a:chExt cx="4921221" cy="1392450"/>
          </a:xfrm>
        </p:grpSpPr>
        <p:sp>
          <p:nvSpPr>
            <p:cNvPr id="121" name="Прямоугольник 12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3" name="Text Box 144"/>
            <p:cNvSpPr txBox="1">
              <a:spLocks noChangeArrowheads="1"/>
            </p:cNvSpPr>
            <p:nvPr/>
          </p:nvSpPr>
          <p:spPr bwMode="auto">
            <a:xfrm>
              <a:off x="1729477" y="8202790"/>
              <a:ext cx="2972872" cy="3427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3" name="Овал 122"/>
          <p:cNvSpPr/>
          <p:nvPr/>
        </p:nvSpPr>
        <p:spPr>
          <a:xfrm>
            <a:off x="9850287" y="5877386"/>
            <a:ext cx="322701" cy="310559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512" tIns="60076" rIns="35512" bIns="60076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7790" name="Прямоугольник 123"/>
          <p:cNvSpPr>
            <a:spLocks noChangeArrowheads="1"/>
          </p:cNvSpPr>
          <p:nvPr/>
        </p:nvSpPr>
        <p:spPr bwMode="auto">
          <a:xfrm>
            <a:off x="10270342" y="5641909"/>
            <a:ext cx="1793083" cy="921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4511" tIns="37262" rIns="74511" bIns="37262">
            <a:spAutoFit/>
          </a:bodyPr>
          <a:lstStyle/>
          <a:p>
            <a:pPr algn="just"/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Показатели по </a:t>
            </a:r>
            <a:r>
              <a:rPr lang="ru-RU" dirty="0" smtClean="0">
                <a:solidFill>
                  <a:srgbClr val="000000"/>
                </a:solidFill>
                <a:cs typeface="Times New Roman" pitchFamily="18" charset="0"/>
              </a:rPr>
              <a:t>происшествиям, </a:t>
            </a:r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связанных с посадкой судов на мель </a:t>
            </a:r>
            <a:r>
              <a:rPr lang="ru-RU" dirty="0" smtClean="0">
                <a:solidFill>
                  <a:srgbClr val="000000"/>
                </a:solidFill>
                <a:cs typeface="Times New Roman" pitchFamily="18" charset="0"/>
              </a:rPr>
              <a:t>(согласно статистических данных за 2021-2022 гг.)</a:t>
            </a:r>
            <a:endParaRPr lang="ru-RU" dirty="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67791" name="Группа 101"/>
          <p:cNvGrpSpPr>
            <a:grpSpLocks/>
          </p:cNvGrpSpPr>
          <p:nvPr/>
        </p:nvGrpSpPr>
        <p:grpSpPr bwMode="auto">
          <a:xfrm>
            <a:off x="9867916" y="788995"/>
            <a:ext cx="2263775" cy="1627187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1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093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34" tIns="37270" rIns="74534" bIns="3727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31441" y="2066927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34" tIns="37270" rIns="74534" bIns="3727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10125093" y="120651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49" tIns="37284" rIns="74549" bIns="3728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510839" y="1238250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928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10125082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34" tIns="37270" rIns="74534" bIns="3727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10490232" y="146685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12" name="Овал 111"/>
          <p:cNvSpPr/>
          <p:nvPr/>
        </p:nvSpPr>
        <p:spPr>
          <a:xfrm>
            <a:off x="2596212" y="2762571"/>
            <a:ext cx="322701" cy="310559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512" tIns="60076" rIns="35512" bIns="60076" anchor="ctr"/>
          <a:lstStyle/>
          <a:p>
            <a:pPr algn="ctr"/>
            <a:r>
              <a:rPr lang="ru-RU" sz="16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  <p:sp>
        <p:nvSpPr>
          <p:cNvPr id="113" name="Овал 112"/>
          <p:cNvSpPr/>
          <p:nvPr/>
        </p:nvSpPr>
        <p:spPr>
          <a:xfrm>
            <a:off x="2983739" y="3648833"/>
            <a:ext cx="322701" cy="310559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512" tIns="60076" rIns="35512" bIns="60076" anchor="ctr"/>
          <a:lstStyle/>
          <a:p>
            <a:pPr algn="ctr">
              <a:defRPr/>
            </a:pPr>
            <a:r>
              <a:rPr lang="ru-RU" sz="16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  <p:sp>
        <p:nvSpPr>
          <p:cNvPr id="114" name="Овал 113"/>
          <p:cNvSpPr/>
          <p:nvPr/>
        </p:nvSpPr>
        <p:spPr>
          <a:xfrm>
            <a:off x="2702049" y="4548709"/>
            <a:ext cx="322701" cy="310559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512" tIns="60076" rIns="35512" bIns="60076" anchor="ctr"/>
          <a:lstStyle/>
          <a:p>
            <a:pPr algn="ctr"/>
            <a:r>
              <a:rPr lang="ru-RU" sz="16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Заголовок 1"/>
          <p:cNvSpPr txBox="1">
            <a:spLocks/>
          </p:cNvSpPr>
          <p:nvPr/>
        </p:nvSpPr>
        <p:spPr bwMode="auto">
          <a:xfrm>
            <a:off x="-11113" y="1"/>
            <a:ext cx="12201526" cy="598488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232" tIns="27103" rIns="54232" bIns="27103" anchor="ctr"/>
          <a:lstStyle>
            <a:lvl1pPr defTabSz="125253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253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253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253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253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253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253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253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253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sz="1700" b="1">
                <a:solidFill>
                  <a:srgbClr val="000000"/>
                </a:solidFill>
                <a:cs typeface="Times New Roman" pitchFamily="18" charset="0"/>
              </a:rPr>
              <a:t>ПРОГНОЗ РИСКОВ ВОЗНИКНОВЕНИЯ ЧС И ПРОИСШЕСТВИЙ</a:t>
            </a:r>
          </a:p>
        </p:txBody>
      </p:sp>
      <p:sp>
        <p:nvSpPr>
          <p:cNvPr id="67587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55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86" tIns="38246" rIns="76486" bIns="3824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67588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712" y="6351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86" tIns="38246" rIns="76486" bIns="3824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875853" y="3211544"/>
            <a:ext cx="2243137" cy="1895475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56" tIns="44987" rIns="90056" bIns="44987" anchor="ctr"/>
          <a:lstStyle/>
          <a:p>
            <a:pPr algn="ctr">
              <a:defRPr/>
            </a:pPr>
            <a:r>
              <a:rPr lang="ru-RU" altLang="ru-RU" dirty="0">
                <a:solidFill>
                  <a:srgbClr val="000000"/>
                </a:solidFill>
              </a:rPr>
              <a:t>СУЩЕСТВУЕТ ВЕРОЯТНОСТЬ ВОЗНИКНОВЕНИЯ АВАРИЙ, СВЯЗАННЫХ С ЭКСПЛУАТАЦИЕЙ МАЛОМЕРНЫХ СУДОВ, ГРУЗОВЫХ И ПАССАЖИРСКИХ СУДОВ. </a:t>
            </a:r>
          </a:p>
        </p:txBody>
      </p:sp>
      <p:pic>
        <p:nvPicPr>
          <p:cNvPr id="675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736" y="839813"/>
            <a:ext cx="9509125" cy="5894387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6" name="Полилиния 125"/>
          <p:cNvSpPr/>
          <p:nvPr/>
        </p:nvSpPr>
        <p:spPr>
          <a:xfrm>
            <a:off x="6421787" y="2751619"/>
            <a:ext cx="1243787" cy="1024034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7" tIns="38006" rIns="76007" bIns="3800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27" name="Полилиния 126"/>
          <p:cNvSpPr/>
          <p:nvPr/>
        </p:nvSpPr>
        <p:spPr>
          <a:xfrm>
            <a:off x="5217717" y="3094132"/>
            <a:ext cx="1379148" cy="1259316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7" tIns="38006" rIns="76007" bIns="3800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28" name="Полилиния 127"/>
          <p:cNvSpPr/>
          <p:nvPr/>
        </p:nvSpPr>
        <p:spPr>
          <a:xfrm>
            <a:off x="3794670" y="2502106"/>
            <a:ext cx="857907" cy="815853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33" name="Полилиния 132"/>
          <p:cNvSpPr/>
          <p:nvPr/>
        </p:nvSpPr>
        <p:spPr>
          <a:xfrm>
            <a:off x="3186745" y="1513141"/>
            <a:ext cx="1068493" cy="1294064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34" name="Полилиния 133"/>
          <p:cNvSpPr/>
          <p:nvPr/>
        </p:nvSpPr>
        <p:spPr>
          <a:xfrm>
            <a:off x="4940995" y="3986132"/>
            <a:ext cx="1028363" cy="88625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35" name="Полилиния 134"/>
          <p:cNvSpPr/>
          <p:nvPr/>
        </p:nvSpPr>
        <p:spPr>
          <a:xfrm>
            <a:off x="6078906" y="3499740"/>
            <a:ext cx="1053479" cy="1033198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37" name="Полилиния 136"/>
          <p:cNvSpPr/>
          <p:nvPr/>
        </p:nvSpPr>
        <p:spPr>
          <a:xfrm>
            <a:off x="4492500" y="4382604"/>
            <a:ext cx="1039069" cy="942263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олилиния 194"/>
          <p:cNvSpPr/>
          <p:nvPr/>
        </p:nvSpPr>
        <p:spPr>
          <a:xfrm>
            <a:off x="4032077" y="2095760"/>
            <a:ext cx="908947" cy="96460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5" name="Полилиния 214"/>
          <p:cNvSpPr/>
          <p:nvPr/>
        </p:nvSpPr>
        <p:spPr>
          <a:xfrm>
            <a:off x="2757558" y="1628822"/>
            <a:ext cx="700649" cy="79330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6" name="Полилиния 225"/>
          <p:cNvSpPr/>
          <p:nvPr/>
        </p:nvSpPr>
        <p:spPr>
          <a:xfrm>
            <a:off x="1794930" y="2914256"/>
            <a:ext cx="838387" cy="1055438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0" name="Полилиния 229"/>
          <p:cNvSpPr/>
          <p:nvPr/>
        </p:nvSpPr>
        <p:spPr>
          <a:xfrm>
            <a:off x="2878298" y="2684117"/>
            <a:ext cx="1279059" cy="70245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3" name="Прямоугольник 232"/>
          <p:cNvSpPr/>
          <p:nvPr/>
        </p:nvSpPr>
        <p:spPr>
          <a:xfrm>
            <a:off x="3773504" y="2668172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Тюлячи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6346835" y="3680999"/>
            <a:ext cx="663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Заинск</a:t>
            </a:r>
          </a:p>
        </p:txBody>
      </p:sp>
      <p:sp>
        <p:nvSpPr>
          <p:cNvPr id="235" name="Полилиния 234"/>
          <p:cNvSpPr/>
          <p:nvPr/>
        </p:nvSpPr>
        <p:spPr>
          <a:xfrm>
            <a:off x="4217141" y="3573098"/>
            <a:ext cx="1302878" cy="947382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7" tIns="38006" rIns="76007" bIns="3800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6" name="Полилиния 235"/>
          <p:cNvSpPr/>
          <p:nvPr/>
        </p:nvSpPr>
        <p:spPr>
          <a:xfrm>
            <a:off x="3264024" y="3711875"/>
            <a:ext cx="1325142" cy="1168591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7" name="Полилиния 236"/>
          <p:cNvSpPr/>
          <p:nvPr/>
        </p:nvSpPr>
        <p:spPr>
          <a:xfrm>
            <a:off x="2116226" y="3500158"/>
            <a:ext cx="924844" cy="976626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8" name="Полилиния 237"/>
          <p:cNvSpPr/>
          <p:nvPr/>
        </p:nvSpPr>
        <p:spPr>
          <a:xfrm>
            <a:off x="3485003" y="2974488"/>
            <a:ext cx="1495865" cy="930387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9" name="Прямоугольник 238"/>
          <p:cNvSpPr/>
          <p:nvPr/>
        </p:nvSpPr>
        <p:spPr>
          <a:xfrm>
            <a:off x="4632326" y="3716090"/>
            <a:ext cx="89852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240" name="Прямоугольник 239"/>
          <p:cNvSpPr/>
          <p:nvPr/>
        </p:nvSpPr>
        <p:spPr>
          <a:xfrm>
            <a:off x="3578227" y="3223005"/>
            <a:ext cx="12827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Рыбная Слобода</a:t>
            </a:r>
          </a:p>
        </p:txBody>
      </p:sp>
      <p:sp>
        <p:nvSpPr>
          <p:cNvPr id="241" name="Полилиния 240"/>
          <p:cNvSpPr/>
          <p:nvPr/>
        </p:nvSpPr>
        <p:spPr>
          <a:xfrm>
            <a:off x="6979836" y="3522217"/>
            <a:ext cx="798201" cy="1048772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2" name="Полилиния 241"/>
          <p:cNvSpPr/>
          <p:nvPr/>
        </p:nvSpPr>
        <p:spPr>
          <a:xfrm>
            <a:off x="5740775" y="4067395"/>
            <a:ext cx="1778017" cy="111637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3" name="Прямоугольник 242"/>
          <p:cNvSpPr/>
          <p:nvPr/>
        </p:nvSpPr>
        <p:spPr>
          <a:xfrm>
            <a:off x="4724416" y="4210428"/>
            <a:ext cx="12858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Новошешминск</a:t>
            </a:r>
          </a:p>
        </p:txBody>
      </p:sp>
      <p:sp>
        <p:nvSpPr>
          <p:cNvPr id="244" name="Полилиния 243"/>
          <p:cNvSpPr/>
          <p:nvPr/>
        </p:nvSpPr>
        <p:spPr>
          <a:xfrm>
            <a:off x="7331322" y="2660358"/>
            <a:ext cx="1237416" cy="1182010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5" name="Полилиния 244"/>
          <p:cNvSpPr/>
          <p:nvPr/>
        </p:nvSpPr>
        <p:spPr>
          <a:xfrm>
            <a:off x="7958152" y="4859144"/>
            <a:ext cx="788371" cy="688286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2332452" y="1806116"/>
            <a:ext cx="1245795" cy="1313353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4032071" y="4747027"/>
            <a:ext cx="1423141" cy="1206911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3265558" y="4382564"/>
            <a:ext cx="910848" cy="1286020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9" name="Полилиния 248"/>
          <p:cNvSpPr/>
          <p:nvPr/>
        </p:nvSpPr>
        <p:spPr>
          <a:xfrm>
            <a:off x="5237130" y="4592018"/>
            <a:ext cx="1167169" cy="94080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2330596" y="2724978"/>
            <a:ext cx="560008" cy="450487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7" tIns="38006" rIns="76007" bIns="3800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5348288" y="4853369"/>
            <a:ext cx="9080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Черемшан</a:t>
            </a:r>
          </a:p>
        </p:txBody>
      </p:sp>
      <p:sp>
        <p:nvSpPr>
          <p:cNvPr id="252" name="Прямоугольник 251"/>
          <p:cNvSpPr/>
          <p:nvPr/>
        </p:nvSpPr>
        <p:spPr>
          <a:xfrm>
            <a:off x="6315100" y="4396959"/>
            <a:ext cx="1027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Альметьевск</a:t>
            </a:r>
          </a:p>
        </p:txBody>
      </p:sp>
      <p:sp>
        <p:nvSpPr>
          <p:cNvPr id="253" name="Прямоугольник 252"/>
          <p:cNvSpPr/>
          <p:nvPr/>
        </p:nvSpPr>
        <p:spPr>
          <a:xfrm>
            <a:off x="4135438" y="5177217"/>
            <a:ext cx="7985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Нурлат</a:t>
            </a:r>
          </a:p>
        </p:txBody>
      </p:sp>
      <p:sp>
        <p:nvSpPr>
          <p:cNvPr id="254" name="Прямоугольник 253"/>
          <p:cNvSpPr/>
          <p:nvPr/>
        </p:nvSpPr>
        <p:spPr>
          <a:xfrm>
            <a:off x="4498986" y="4516819"/>
            <a:ext cx="900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Аксубаево</a:t>
            </a:r>
          </a:p>
        </p:txBody>
      </p:sp>
      <p:sp>
        <p:nvSpPr>
          <p:cNvPr id="255" name="Полилиния 254"/>
          <p:cNvSpPr/>
          <p:nvPr/>
        </p:nvSpPr>
        <p:spPr>
          <a:xfrm>
            <a:off x="7293637" y="1540372"/>
            <a:ext cx="1334064" cy="1361108"/>
          </a:xfrm>
          <a:custGeom>
            <a:avLst/>
            <a:gdLst>
              <a:gd name="connsiteX0" fmla="*/ 304800 w 1691640"/>
              <a:gd name="connsiteY0" fmla="*/ 1592580 h 1836420"/>
              <a:gd name="connsiteX1" fmla="*/ 525780 w 1691640"/>
              <a:gd name="connsiteY1" fmla="*/ 1653540 h 1836420"/>
              <a:gd name="connsiteX2" fmla="*/ 685800 w 1691640"/>
              <a:gd name="connsiteY2" fmla="*/ 1699260 h 1836420"/>
              <a:gd name="connsiteX3" fmla="*/ 800100 w 1691640"/>
              <a:gd name="connsiteY3" fmla="*/ 1760220 h 1836420"/>
              <a:gd name="connsiteX4" fmla="*/ 914400 w 1691640"/>
              <a:gd name="connsiteY4" fmla="*/ 1783080 h 1836420"/>
              <a:gd name="connsiteX5" fmla="*/ 1051560 w 1691640"/>
              <a:gd name="connsiteY5" fmla="*/ 1836420 h 1836420"/>
              <a:gd name="connsiteX6" fmla="*/ 1051560 w 1691640"/>
              <a:gd name="connsiteY6" fmla="*/ 1836420 h 1836420"/>
              <a:gd name="connsiteX7" fmla="*/ 1165860 w 1691640"/>
              <a:gd name="connsiteY7" fmla="*/ 1752600 h 1836420"/>
              <a:gd name="connsiteX8" fmla="*/ 1219200 w 1691640"/>
              <a:gd name="connsiteY8" fmla="*/ 1699260 h 1836420"/>
              <a:gd name="connsiteX9" fmla="*/ 1333500 w 1691640"/>
              <a:gd name="connsiteY9" fmla="*/ 1623060 h 1836420"/>
              <a:gd name="connsiteX10" fmla="*/ 1394460 w 1691640"/>
              <a:gd name="connsiteY10" fmla="*/ 1554480 h 1836420"/>
              <a:gd name="connsiteX11" fmla="*/ 1440180 w 1691640"/>
              <a:gd name="connsiteY11" fmla="*/ 1531620 h 1836420"/>
              <a:gd name="connsiteX12" fmla="*/ 1440180 w 1691640"/>
              <a:gd name="connsiteY12" fmla="*/ 1531620 h 1836420"/>
              <a:gd name="connsiteX13" fmla="*/ 1455420 w 1691640"/>
              <a:gd name="connsiteY13" fmla="*/ 1463040 h 1836420"/>
              <a:gd name="connsiteX14" fmla="*/ 1524000 w 1691640"/>
              <a:gd name="connsiteY14" fmla="*/ 1280160 h 1836420"/>
              <a:gd name="connsiteX15" fmla="*/ 1554480 w 1691640"/>
              <a:gd name="connsiteY15" fmla="*/ 1203960 h 1836420"/>
              <a:gd name="connsiteX16" fmla="*/ 1607820 w 1691640"/>
              <a:gd name="connsiteY16" fmla="*/ 1249680 h 1836420"/>
              <a:gd name="connsiteX17" fmla="*/ 1668780 w 1691640"/>
              <a:gd name="connsiteY17" fmla="*/ 1257300 h 1836420"/>
              <a:gd name="connsiteX18" fmla="*/ 1668780 w 1691640"/>
              <a:gd name="connsiteY18" fmla="*/ 1257300 h 1836420"/>
              <a:gd name="connsiteX19" fmla="*/ 1691640 w 1691640"/>
              <a:gd name="connsiteY19" fmla="*/ 876300 h 1836420"/>
              <a:gd name="connsiteX20" fmla="*/ 1691640 w 1691640"/>
              <a:gd name="connsiteY20" fmla="*/ 876300 h 1836420"/>
              <a:gd name="connsiteX21" fmla="*/ 1584960 w 1691640"/>
              <a:gd name="connsiteY21" fmla="*/ 868680 h 1836420"/>
              <a:gd name="connsiteX22" fmla="*/ 1531620 w 1691640"/>
              <a:gd name="connsiteY22" fmla="*/ 876300 h 1836420"/>
              <a:gd name="connsiteX23" fmla="*/ 1470660 w 1691640"/>
              <a:gd name="connsiteY23" fmla="*/ 838200 h 1836420"/>
              <a:gd name="connsiteX24" fmla="*/ 1402080 w 1691640"/>
              <a:gd name="connsiteY24" fmla="*/ 792480 h 1836420"/>
              <a:gd name="connsiteX25" fmla="*/ 1295400 w 1691640"/>
              <a:gd name="connsiteY25" fmla="*/ 807720 h 1836420"/>
              <a:gd name="connsiteX26" fmla="*/ 1203960 w 1691640"/>
              <a:gd name="connsiteY26" fmla="*/ 845820 h 1836420"/>
              <a:gd name="connsiteX27" fmla="*/ 1203960 w 1691640"/>
              <a:gd name="connsiteY27" fmla="*/ 845820 h 1836420"/>
              <a:gd name="connsiteX28" fmla="*/ 1295400 w 1691640"/>
              <a:gd name="connsiteY28" fmla="*/ 1066800 h 1836420"/>
              <a:gd name="connsiteX29" fmla="*/ 1341120 w 1691640"/>
              <a:gd name="connsiteY29" fmla="*/ 1203960 h 1836420"/>
              <a:gd name="connsiteX30" fmla="*/ 1318260 w 1691640"/>
              <a:gd name="connsiteY30" fmla="*/ 1264920 h 1836420"/>
              <a:gd name="connsiteX31" fmla="*/ 1348740 w 1691640"/>
              <a:gd name="connsiteY31" fmla="*/ 1325880 h 1836420"/>
              <a:gd name="connsiteX32" fmla="*/ 1295400 w 1691640"/>
              <a:gd name="connsiteY32" fmla="*/ 1409700 h 1836420"/>
              <a:gd name="connsiteX33" fmla="*/ 1203960 w 1691640"/>
              <a:gd name="connsiteY33" fmla="*/ 1379220 h 1836420"/>
              <a:gd name="connsiteX34" fmla="*/ 1203960 w 1691640"/>
              <a:gd name="connsiteY34" fmla="*/ 1287780 h 1836420"/>
              <a:gd name="connsiteX35" fmla="*/ 1165860 w 1691640"/>
              <a:gd name="connsiteY35" fmla="*/ 1280160 h 1836420"/>
              <a:gd name="connsiteX36" fmla="*/ 1165860 w 1691640"/>
              <a:gd name="connsiteY36" fmla="*/ 1280160 h 1836420"/>
              <a:gd name="connsiteX37" fmla="*/ 1059180 w 1691640"/>
              <a:gd name="connsiteY37" fmla="*/ 1280160 h 1836420"/>
              <a:gd name="connsiteX38" fmla="*/ 1059180 w 1691640"/>
              <a:gd name="connsiteY38" fmla="*/ 1219200 h 1836420"/>
              <a:gd name="connsiteX39" fmla="*/ 1013460 w 1691640"/>
              <a:gd name="connsiteY39" fmla="*/ 1165860 h 1836420"/>
              <a:gd name="connsiteX40" fmla="*/ 990600 w 1691640"/>
              <a:gd name="connsiteY40" fmla="*/ 1150620 h 1836420"/>
              <a:gd name="connsiteX41" fmla="*/ 952500 w 1691640"/>
              <a:gd name="connsiteY41" fmla="*/ 1165860 h 1836420"/>
              <a:gd name="connsiteX42" fmla="*/ 944880 w 1691640"/>
              <a:gd name="connsiteY42" fmla="*/ 1188720 h 1836420"/>
              <a:gd name="connsiteX43" fmla="*/ 960120 w 1691640"/>
              <a:gd name="connsiteY43" fmla="*/ 1234440 h 1836420"/>
              <a:gd name="connsiteX44" fmla="*/ 929640 w 1691640"/>
              <a:gd name="connsiteY44" fmla="*/ 1234440 h 1836420"/>
              <a:gd name="connsiteX45" fmla="*/ 868680 w 1691640"/>
              <a:gd name="connsiteY45" fmla="*/ 1226820 h 1836420"/>
              <a:gd name="connsiteX46" fmla="*/ 868680 w 1691640"/>
              <a:gd name="connsiteY46" fmla="*/ 1226820 h 1836420"/>
              <a:gd name="connsiteX47" fmla="*/ 937260 w 1691640"/>
              <a:gd name="connsiteY47" fmla="*/ 1104900 h 1836420"/>
              <a:gd name="connsiteX48" fmla="*/ 929640 w 1691640"/>
              <a:gd name="connsiteY48" fmla="*/ 1082040 h 1836420"/>
              <a:gd name="connsiteX49" fmla="*/ 922020 w 1691640"/>
              <a:gd name="connsiteY49" fmla="*/ 1074420 h 1836420"/>
              <a:gd name="connsiteX50" fmla="*/ 845820 w 1691640"/>
              <a:gd name="connsiteY50" fmla="*/ 1074420 h 1836420"/>
              <a:gd name="connsiteX51" fmla="*/ 845820 w 1691640"/>
              <a:gd name="connsiteY51" fmla="*/ 1074420 h 1836420"/>
              <a:gd name="connsiteX52" fmla="*/ 784860 w 1691640"/>
              <a:gd name="connsiteY52" fmla="*/ 990600 h 1836420"/>
              <a:gd name="connsiteX53" fmla="*/ 784860 w 1691640"/>
              <a:gd name="connsiteY53" fmla="*/ 990600 h 1836420"/>
              <a:gd name="connsiteX54" fmla="*/ 716280 w 1691640"/>
              <a:gd name="connsiteY54" fmla="*/ 929640 h 1836420"/>
              <a:gd name="connsiteX55" fmla="*/ 716280 w 1691640"/>
              <a:gd name="connsiteY55" fmla="*/ 883920 h 1836420"/>
              <a:gd name="connsiteX56" fmla="*/ 731520 w 1691640"/>
              <a:gd name="connsiteY56" fmla="*/ 800100 h 1836420"/>
              <a:gd name="connsiteX57" fmla="*/ 716280 w 1691640"/>
              <a:gd name="connsiteY57" fmla="*/ 632460 h 1836420"/>
              <a:gd name="connsiteX58" fmla="*/ 716280 w 1691640"/>
              <a:gd name="connsiteY58" fmla="*/ 632460 h 1836420"/>
              <a:gd name="connsiteX59" fmla="*/ 708660 w 1691640"/>
              <a:gd name="connsiteY59" fmla="*/ 487680 h 1836420"/>
              <a:gd name="connsiteX60" fmla="*/ 708660 w 1691640"/>
              <a:gd name="connsiteY60" fmla="*/ 487680 h 1836420"/>
              <a:gd name="connsiteX61" fmla="*/ 777240 w 1691640"/>
              <a:gd name="connsiteY61" fmla="*/ 266700 h 1836420"/>
              <a:gd name="connsiteX62" fmla="*/ 868680 w 1691640"/>
              <a:gd name="connsiteY62" fmla="*/ 251460 h 1836420"/>
              <a:gd name="connsiteX63" fmla="*/ 876300 w 1691640"/>
              <a:gd name="connsiteY63" fmla="*/ 152400 h 1836420"/>
              <a:gd name="connsiteX64" fmla="*/ 937260 w 1691640"/>
              <a:gd name="connsiteY64" fmla="*/ 121920 h 1836420"/>
              <a:gd name="connsiteX65" fmla="*/ 975360 w 1691640"/>
              <a:gd name="connsiteY65" fmla="*/ 38100 h 1836420"/>
              <a:gd name="connsiteX66" fmla="*/ 777240 w 1691640"/>
              <a:gd name="connsiteY66" fmla="*/ 0 h 1836420"/>
              <a:gd name="connsiteX67" fmla="*/ 701040 w 1691640"/>
              <a:gd name="connsiteY67" fmla="*/ 0 h 1836420"/>
              <a:gd name="connsiteX68" fmla="*/ 609600 w 1691640"/>
              <a:gd name="connsiteY68" fmla="*/ 15240 h 1836420"/>
              <a:gd name="connsiteX69" fmla="*/ 601980 w 1691640"/>
              <a:gd name="connsiteY69" fmla="*/ 38100 h 1836420"/>
              <a:gd name="connsiteX70" fmla="*/ 624840 w 1691640"/>
              <a:gd name="connsiteY70" fmla="*/ 53340 h 1836420"/>
              <a:gd name="connsiteX71" fmla="*/ 586740 w 1691640"/>
              <a:gd name="connsiteY71" fmla="*/ 99060 h 1836420"/>
              <a:gd name="connsiteX72" fmla="*/ 556260 w 1691640"/>
              <a:gd name="connsiteY72" fmla="*/ 175260 h 1836420"/>
              <a:gd name="connsiteX73" fmla="*/ 617220 w 1691640"/>
              <a:gd name="connsiteY73" fmla="*/ 213360 h 1836420"/>
              <a:gd name="connsiteX74" fmla="*/ 594360 w 1691640"/>
              <a:gd name="connsiteY74" fmla="*/ 312420 h 1836420"/>
              <a:gd name="connsiteX75" fmla="*/ 548640 w 1691640"/>
              <a:gd name="connsiteY75" fmla="*/ 403860 h 1836420"/>
              <a:gd name="connsiteX76" fmla="*/ 449580 w 1691640"/>
              <a:gd name="connsiteY76" fmla="*/ 434340 h 1836420"/>
              <a:gd name="connsiteX77" fmla="*/ 381000 w 1691640"/>
              <a:gd name="connsiteY77" fmla="*/ 396240 h 1836420"/>
              <a:gd name="connsiteX78" fmla="*/ 350520 w 1691640"/>
              <a:gd name="connsiteY78" fmla="*/ 419100 h 1836420"/>
              <a:gd name="connsiteX79" fmla="*/ 350520 w 1691640"/>
              <a:gd name="connsiteY79" fmla="*/ 441960 h 1836420"/>
              <a:gd name="connsiteX80" fmla="*/ 274320 w 1691640"/>
              <a:gd name="connsiteY80" fmla="*/ 449580 h 1836420"/>
              <a:gd name="connsiteX81" fmla="*/ 266700 w 1691640"/>
              <a:gd name="connsiteY81" fmla="*/ 464820 h 1836420"/>
              <a:gd name="connsiteX82" fmla="*/ 312420 w 1691640"/>
              <a:gd name="connsiteY82" fmla="*/ 495300 h 1836420"/>
              <a:gd name="connsiteX83" fmla="*/ 312420 w 1691640"/>
              <a:gd name="connsiteY83" fmla="*/ 502920 h 1836420"/>
              <a:gd name="connsiteX84" fmla="*/ 297180 w 1691640"/>
              <a:gd name="connsiteY84" fmla="*/ 533400 h 1836420"/>
              <a:gd name="connsiteX85" fmla="*/ 274320 w 1691640"/>
              <a:gd name="connsiteY85" fmla="*/ 541020 h 1836420"/>
              <a:gd name="connsiteX86" fmla="*/ 266700 w 1691640"/>
              <a:gd name="connsiteY86" fmla="*/ 601980 h 1836420"/>
              <a:gd name="connsiteX87" fmla="*/ 198120 w 1691640"/>
              <a:gd name="connsiteY87" fmla="*/ 624840 h 1836420"/>
              <a:gd name="connsiteX88" fmla="*/ 137160 w 1691640"/>
              <a:gd name="connsiteY88" fmla="*/ 746760 h 1836420"/>
              <a:gd name="connsiteX89" fmla="*/ 30480 w 1691640"/>
              <a:gd name="connsiteY89" fmla="*/ 762000 h 1836420"/>
              <a:gd name="connsiteX90" fmla="*/ 0 w 1691640"/>
              <a:gd name="connsiteY90" fmla="*/ 815340 h 1836420"/>
              <a:gd name="connsiteX91" fmla="*/ 0 w 1691640"/>
              <a:gd name="connsiteY91" fmla="*/ 815340 h 1836420"/>
              <a:gd name="connsiteX92" fmla="*/ 15240 w 1691640"/>
              <a:gd name="connsiteY92" fmla="*/ 891540 h 1836420"/>
              <a:gd name="connsiteX93" fmla="*/ 106680 w 1691640"/>
              <a:gd name="connsiteY93" fmla="*/ 922020 h 1836420"/>
              <a:gd name="connsiteX94" fmla="*/ 342900 w 1691640"/>
              <a:gd name="connsiteY94" fmla="*/ 929640 h 1836420"/>
              <a:gd name="connsiteX95" fmla="*/ 388620 w 1691640"/>
              <a:gd name="connsiteY95" fmla="*/ 975360 h 1836420"/>
              <a:gd name="connsiteX96" fmla="*/ 510540 w 1691640"/>
              <a:gd name="connsiteY96" fmla="*/ 1028700 h 1836420"/>
              <a:gd name="connsiteX97" fmla="*/ 495300 w 1691640"/>
              <a:gd name="connsiteY97" fmla="*/ 1074420 h 1836420"/>
              <a:gd name="connsiteX98" fmla="*/ 518160 w 1691640"/>
              <a:gd name="connsiteY98" fmla="*/ 1089660 h 1836420"/>
              <a:gd name="connsiteX99" fmla="*/ 556260 w 1691640"/>
              <a:gd name="connsiteY99" fmla="*/ 1135380 h 1836420"/>
              <a:gd name="connsiteX100" fmla="*/ 525780 w 1691640"/>
              <a:gd name="connsiteY100" fmla="*/ 1219200 h 1836420"/>
              <a:gd name="connsiteX101" fmla="*/ 556260 w 1691640"/>
              <a:gd name="connsiteY101" fmla="*/ 1249680 h 1836420"/>
              <a:gd name="connsiteX102" fmla="*/ 502920 w 1691640"/>
              <a:gd name="connsiteY102" fmla="*/ 1363980 h 1836420"/>
              <a:gd name="connsiteX103" fmla="*/ 426720 w 1691640"/>
              <a:gd name="connsiteY103" fmla="*/ 1310640 h 1836420"/>
              <a:gd name="connsiteX104" fmla="*/ 350520 w 1691640"/>
              <a:gd name="connsiteY104" fmla="*/ 1257300 h 1836420"/>
              <a:gd name="connsiteX105" fmla="*/ 304800 w 1691640"/>
              <a:gd name="connsiteY105" fmla="*/ 1211580 h 1836420"/>
              <a:gd name="connsiteX106" fmla="*/ 289560 w 1691640"/>
              <a:gd name="connsiteY106" fmla="*/ 1226820 h 1836420"/>
              <a:gd name="connsiteX107" fmla="*/ 335280 w 1691640"/>
              <a:gd name="connsiteY107" fmla="*/ 1303020 h 1836420"/>
              <a:gd name="connsiteX108" fmla="*/ 312420 w 1691640"/>
              <a:gd name="connsiteY108" fmla="*/ 1333500 h 1836420"/>
              <a:gd name="connsiteX109" fmla="*/ 304800 w 1691640"/>
              <a:gd name="connsiteY109" fmla="*/ 1592580 h 183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91640" h="1836420">
                <a:moveTo>
                  <a:pt x="304800" y="1592580"/>
                </a:moveTo>
                <a:lnTo>
                  <a:pt x="525780" y="1653540"/>
                </a:lnTo>
                <a:lnTo>
                  <a:pt x="685800" y="1699260"/>
                </a:lnTo>
                <a:lnTo>
                  <a:pt x="800100" y="1760220"/>
                </a:lnTo>
                <a:lnTo>
                  <a:pt x="914400" y="1783080"/>
                </a:lnTo>
                <a:lnTo>
                  <a:pt x="1051560" y="1836420"/>
                </a:lnTo>
                <a:lnTo>
                  <a:pt x="1051560" y="1836420"/>
                </a:lnTo>
                <a:lnTo>
                  <a:pt x="1165860" y="1752600"/>
                </a:lnTo>
                <a:lnTo>
                  <a:pt x="1219200" y="1699260"/>
                </a:lnTo>
                <a:lnTo>
                  <a:pt x="1333500" y="1623060"/>
                </a:lnTo>
                <a:lnTo>
                  <a:pt x="1394460" y="1554480"/>
                </a:lnTo>
                <a:lnTo>
                  <a:pt x="1440180" y="1531620"/>
                </a:lnTo>
                <a:lnTo>
                  <a:pt x="1440180" y="1531620"/>
                </a:lnTo>
                <a:lnTo>
                  <a:pt x="1455420" y="1463040"/>
                </a:lnTo>
                <a:lnTo>
                  <a:pt x="1524000" y="1280160"/>
                </a:lnTo>
                <a:lnTo>
                  <a:pt x="1554480" y="1203960"/>
                </a:lnTo>
                <a:lnTo>
                  <a:pt x="1607820" y="1249680"/>
                </a:lnTo>
                <a:lnTo>
                  <a:pt x="1668780" y="1257300"/>
                </a:lnTo>
                <a:lnTo>
                  <a:pt x="1668780" y="1257300"/>
                </a:lnTo>
                <a:lnTo>
                  <a:pt x="1691640" y="876300"/>
                </a:lnTo>
                <a:lnTo>
                  <a:pt x="1691640" y="876300"/>
                </a:lnTo>
                <a:lnTo>
                  <a:pt x="1584960" y="868680"/>
                </a:lnTo>
                <a:lnTo>
                  <a:pt x="1531620" y="876300"/>
                </a:lnTo>
                <a:lnTo>
                  <a:pt x="1470660" y="838200"/>
                </a:lnTo>
                <a:lnTo>
                  <a:pt x="1402080" y="792480"/>
                </a:lnTo>
                <a:lnTo>
                  <a:pt x="1295400" y="807720"/>
                </a:lnTo>
                <a:lnTo>
                  <a:pt x="1203960" y="845820"/>
                </a:lnTo>
                <a:lnTo>
                  <a:pt x="1203960" y="845820"/>
                </a:lnTo>
                <a:lnTo>
                  <a:pt x="1295400" y="1066800"/>
                </a:lnTo>
                <a:lnTo>
                  <a:pt x="1341120" y="1203960"/>
                </a:lnTo>
                <a:lnTo>
                  <a:pt x="1318260" y="1264920"/>
                </a:lnTo>
                <a:lnTo>
                  <a:pt x="1348740" y="1325880"/>
                </a:lnTo>
                <a:lnTo>
                  <a:pt x="1295400" y="1409700"/>
                </a:lnTo>
                <a:lnTo>
                  <a:pt x="1203960" y="1379220"/>
                </a:lnTo>
                <a:lnTo>
                  <a:pt x="1203960" y="1287780"/>
                </a:lnTo>
                <a:lnTo>
                  <a:pt x="1165860" y="1280160"/>
                </a:lnTo>
                <a:lnTo>
                  <a:pt x="1165860" y="1280160"/>
                </a:lnTo>
                <a:lnTo>
                  <a:pt x="1059180" y="1280160"/>
                </a:lnTo>
                <a:lnTo>
                  <a:pt x="1059180" y="1219200"/>
                </a:lnTo>
                <a:lnTo>
                  <a:pt x="1013460" y="1165860"/>
                </a:lnTo>
                <a:lnTo>
                  <a:pt x="990600" y="1150620"/>
                </a:lnTo>
                <a:lnTo>
                  <a:pt x="952500" y="1165860"/>
                </a:lnTo>
                <a:lnTo>
                  <a:pt x="944880" y="1188720"/>
                </a:lnTo>
                <a:lnTo>
                  <a:pt x="960120" y="1234440"/>
                </a:lnTo>
                <a:lnTo>
                  <a:pt x="929640" y="1234440"/>
                </a:lnTo>
                <a:lnTo>
                  <a:pt x="868680" y="1226820"/>
                </a:lnTo>
                <a:lnTo>
                  <a:pt x="868680" y="1226820"/>
                </a:lnTo>
                <a:lnTo>
                  <a:pt x="937260" y="1104900"/>
                </a:lnTo>
                <a:lnTo>
                  <a:pt x="929640" y="1082040"/>
                </a:lnTo>
                <a:lnTo>
                  <a:pt x="922020" y="1074420"/>
                </a:lnTo>
                <a:lnTo>
                  <a:pt x="845820" y="1074420"/>
                </a:lnTo>
                <a:lnTo>
                  <a:pt x="845820" y="1074420"/>
                </a:lnTo>
                <a:lnTo>
                  <a:pt x="784860" y="990600"/>
                </a:lnTo>
                <a:lnTo>
                  <a:pt x="784860" y="990600"/>
                </a:lnTo>
                <a:lnTo>
                  <a:pt x="716280" y="929640"/>
                </a:lnTo>
                <a:lnTo>
                  <a:pt x="716280" y="883920"/>
                </a:lnTo>
                <a:lnTo>
                  <a:pt x="731520" y="800100"/>
                </a:lnTo>
                <a:lnTo>
                  <a:pt x="716280" y="632460"/>
                </a:lnTo>
                <a:lnTo>
                  <a:pt x="716280" y="632460"/>
                </a:lnTo>
                <a:lnTo>
                  <a:pt x="708660" y="487680"/>
                </a:lnTo>
                <a:lnTo>
                  <a:pt x="708660" y="487680"/>
                </a:lnTo>
                <a:lnTo>
                  <a:pt x="777240" y="266700"/>
                </a:lnTo>
                <a:lnTo>
                  <a:pt x="868680" y="251460"/>
                </a:lnTo>
                <a:lnTo>
                  <a:pt x="876300" y="152400"/>
                </a:lnTo>
                <a:lnTo>
                  <a:pt x="937260" y="121920"/>
                </a:lnTo>
                <a:lnTo>
                  <a:pt x="975360" y="38100"/>
                </a:lnTo>
                <a:lnTo>
                  <a:pt x="777240" y="0"/>
                </a:lnTo>
                <a:lnTo>
                  <a:pt x="701040" y="0"/>
                </a:lnTo>
                <a:lnTo>
                  <a:pt x="609600" y="15240"/>
                </a:lnTo>
                <a:lnTo>
                  <a:pt x="601980" y="38100"/>
                </a:lnTo>
                <a:lnTo>
                  <a:pt x="624840" y="53340"/>
                </a:lnTo>
                <a:lnTo>
                  <a:pt x="586740" y="99060"/>
                </a:lnTo>
                <a:lnTo>
                  <a:pt x="556260" y="175260"/>
                </a:lnTo>
                <a:lnTo>
                  <a:pt x="617220" y="213360"/>
                </a:lnTo>
                <a:lnTo>
                  <a:pt x="594360" y="312420"/>
                </a:lnTo>
                <a:lnTo>
                  <a:pt x="548640" y="403860"/>
                </a:lnTo>
                <a:lnTo>
                  <a:pt x="449580" y="434340"/>
                </a:lnTo>
                <a:lnTo>
                  <a:pt x="381000" y="396240"/>
                </a:lnTo>
                <a:lnTo>
                  <a:pt x="350520" y="419100"/>
                </a:lnTo>
                <a:lnTo>
                  <a:pt x="350520" y="441960"/>
                </a:lnTo>
                <a:lnTo>
                  <a:pt x="274320" y="449580"/>
                </a:lnTo>
                <a:lnTo>
                  <a:pt x="266700" y="464820"/>
                </a:lnTo>
                <a:lnTo>
                  <a:pt x="312420" y="495300"/>
                </a:lnTo>
                <a:lnTo>
                  <a:pt x="312420" y="502920"/>
                </a:lnTo>
                <a:lnTo>
                  <a:pt x="297180" y="533400"/>
                </a:lnTo>
                <a:lnTo>
                  <a:pt x="274320" y="541020"/>
                </a:lnTo>
                <a:lnTo>
                  <a:pt x="266700" y="601980"/>
                </a:lnTo>
                <a:lnTo>
                  <a:pt x="198120" y="624840"/>
                </a:lnTo>
                <a:lnTo>
                  <a:pt x="137160" y="746760"/>
                </a:lnTo>
                <a:lnTo>
                  <a:pt x="30480" y="762000"/>
                </a:lnTo>
                <a:lnTo>
                  <a:pt x="0" y="815340"/>
                </a:lnTo>
                <a:lnTo>
                  <a:pt x="0" y="815340"/>
                </a:lnTo>
                <a:lnTo>
                  <a:pt x="15240" y="891540"/>
                </a:lnTo>
                <a:lnTo>
                  <a:pt x="106680" y="922020"/>
                </a:lnTo>
                <a:lnTo>
                  <a:pt x="342900" y="929640"/>
                </a:lnTo>
                <a:lnTo>
                  <a:pt x="388620" y="975360"/>
                </a:lnTo>
                <a:lnTo>
                  <a:pt x="510540" y="1028700"/>
                </a:lnTo>
                <a:lnTo>
                  <a:pt x="495300" y="1074420"/>
                </a:lnTo>
                <a:lnTo>
                  <a:pt x="518160" y="1089660"/>
                </a:lnTo>
                <a:lnTo>
                  <a:pt x="556260" y="1135380"/>
                </a:lnTo>
                <a:lnTo>
                  <a:pt x="525780" y="1219200"/>
                </a:lnTo>
                <a:lnTo>
                  <a:pt x="556260" y="1249680"/>
                </a:lnTo>
                <a:lnTo>
                  <a:pt x="502920" y="1363980"/>
                </a:lnTo>
                <a:lnTo>
                  <a:pt x="426720" y="1310640"/>
                </a:lnTo>
                <a:lnTo>
                  <a:pt x="350520" y="1257300"/>
                </a:lnTo>
                <a:lnTo>
                  <a:pt x="304800" y="1211580"/>
                </a:lnTo>
                <a:lnTo>
                  <a:pt x="289560" y="1226820"/>
                </a:lnTo>
                <a:lnTo>
                  <a:pt x="335280" y="1303020"/>
                </a:lnTo>
                <a:lnTo>
                  <a:pt x="312420" y="1333500"/>
                </a:lnTo>
                <a:lnTo>
                  <a:pt x="304800" y="15925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6422305" y="2453345"/>
            <a:ext cx="1177823" cy="576069"/>
          </a:xfrm>
          <a:custGeom>
            <a:avLst/>
            <a:gdLst>
              <a:gd name="connsiteX0" fmla="*/ 0 w 1493520"/>
              <a:gd name="connsiteY0" fmla="*/ 457200 h 777240"/>
              <a:gd name="connsiteX1" fmla="*/ 45720 w 1493520"/>
              <a:gd name="connsiteY1" fmla="*/ 381000 h 777240"/>
              <a:gd name="connsiteX2" fmla="*/ 106680 w 1493520"/>
              <a:gd name="connsiteY2" fmla="*/ 342900 h 777240"/>
              <a:gd name="connsiteX3" fmla="*/ 160020 w 1493520"/>
              <a:gd name="connsiteY3" fmla="*/ 327660 h 777240"/>
              <a:gd name="connsiteX4" fmla="*/ 228600 w 1493520"/>
              <a:gd name="connsiteY4" fmla="*/ 335280 h 777240"/>
              <a:gd name="connsiteX5" fmla="*/ 243840 w 1493520"/>
              <a:gd name="connsiteY5" fmla="*/ 403860 h 777240"/>
              <a:gd name="connsiteX6" fmla="*/ 289560 w 1493520"/>
              <a:gd name="connsiteY6" fmla="*/ 480060 h 777240"/>
              <a:gd name="connsiteX7" fmla="*/ 289560 w 1493520"/>
              <a:gd name="connsiteY7" fmla="*/ 480060 h 777240"/>
              <a:gd name="connsiteX8" fmla="*/ 426720 w 1493520"/>
              <a:gd name="connsiteY8" fmla="*/ 533400 h 777240"/>
              <a:gd name="connsiteX9" fmla="*/ 457200 w 1493520"/>
              <a:gd name="connsiteY9" fmla="*/ 510540 h 777240"/>
              <a:gd name="connsiteX10" fmla="*/ 457200 w 1493520"/>
              <a:gd name="connsiteY10" fmla="*/ 510540 h 777240"/>
              <a:gd name="connsiteX11" fmla="*/ 502920 w 1493520"/>
              <a:gd name="connsiteY11" fmla="*/ 426720 h 777240"/>
              <a:gd name="connsiteX12" fmla="*/ 502920 w 1493520"/>
              <a:gd name="connsiteY12" fmla="*/ 426720 h 777240"/>
              <a:gd name="connsiteX13" fmla="*/ 601980 w 1493520"/>
              <a:gd name="connsiteY13" fmla="*/ 396240 h 777240"/>
              <a:gd name="connsiteX14" fmla="*/ 548640 w 1493520"/>
              <a:gd name="connsiteY14" fmla="*/ 251460 h 777240"/>
              <a:gd name="connsiteX15" fmla="*/ 563880 w 1493520"/>
              <a:gd name="connsiteY15" fmla="*/ 182880 h 777240"/>
              <a:gd name="connsiteX16" fmla="*/ 502920 w 1493520"/>
              <a:gd name="connsiteY16" fmla="*/ 60960 h 777240"/>
              <a:gd name="connsiteX17" fmla="*/ 541020 w 1493520"/>
              <a:gd name="connsiteY17" fmla="*/ 0 h 777240"/>
              <a:gd name="connsiteX18" fmla="*/ 594360 w 1493520"/>
              <a:gd name="connsiteY18" fmla="*/ 45720 h 777240"/>
              <a:gd name="connsiteX19" fmla="*/ 640080 w 1493520"/>
              <a:gd name="connsiteY19" fmla="*/ 45720 h 777240"/>
              <a:gd name="connsiteX20" fmla="*/ 708660 w 1493520"/>
              <a:gd name="connsiteY20" fmla="*/ 38100 h 777240"/>
              <a:gd name="connsiteX21" fmla="*/ 784860 w 1493520"/>
              <a:gd name="connsiteY21" fmla="*/ 129540 h 777240"/>
              <a:gd name="connsiteX22" fmla="*/ 830580 w 1493520"/>
              <a:gd name="connsiteY22" fmla="*/ 175260 h 777240"/>
              <a:gd name="connsiteX23" fmla="*/ 914400 w 1493520"/>
              <a:gd name="connsiteY23" fmla="*/ 167640 h 777240"/>
              <a:gd name="connsiteX24" fmla="*/ 975360 w 1493520"/>
              <a:gd name="connsiteY24" fmla="*/ 198120 h 777240"/>
              <a:gd name="connsiteX25" fmla="*/ 1013460 w 1493520"/>
              <a:gd name="connsiteY25" fmla="*/ 175260 h 777240"/>
              <a:gd name="connsiteX26" fmla="*/ 975360 w 1493520"/>
              <a:gd name="connsiteY26" fmla="*/ 106680 h 777240"/>
              <a:gd name="connsiteX27" fmla="*/ 982980 w 1493520"/>
              <a:gd name="connsiteY27" fmla="*/ 76200 h 777240"/>
              <a:gd name="connsiteX28" fmla="*/ 1051560 w 1493520"/>
              <a:gd name="connsiteY28" fmla="*/ 83820 h 777240"/>
              <a:gd name="connsiteX29" fmla="*/ 1112520 w 1493520"/>
              <a:gd name="connsiteY29" fmla="*/ 114300 h 777240"/>
              <a:gd name="connsiteX30" fmla="*/ 1158240 w 1493520"/>
              <a:gd name="connsiteY30" fmla="*/ 144780 h 777240"/>
              <a:gd name="connsiteX31" fmla="*/ 1234440 w 1493520"/>
              <a:gd name="connsiteY31" fmla="*/ 160020 h 777240"/>
              <a:gd name="connsiteX32" fmla="*/ 1226820 w 1493520"/>
              <a:gd name="connsiteY32" fmla="*/ 190500 h 777240"/>
              <a:gd name="connsiteX33" fmla="*/ 1249680 w 1493520"/>
              <a:gd name="connsiteY33" fmla="*/ 220980 h 777240"/>
              <a:gd name="connsiteX34" fmla="*/ 1295400 w 1493520"/>
              <a:gd name="connsiteY34" fmla="*/ 220980 h 777240"/>
              <a:gd name="connsiteX35" fmla="*/ 1333500 w 1493520"/>
              <a:gd name="connsiteY35" fmla="*/ 289560 h 777240"/>
              <a:gd name="connsiteX36" fmla="*/ 1394460 w 1493520"/>
              <a:gd name="connsiteY36" fmla="*/ 327660 h 777240"/>
              <a:gd name="connsiteX37" fmla="*/ 1447800 w 1493520"/>
              <a:gd name="connsiteY37" fmla="*/ 297180 h 777240"/>
              <a:gd name="connsiteX38" fmla="*/ 1485900 w 1493520"/>
              <a:gd name="connsiteY38" fmla="*/ 312420 h 777240"/>
              <a:gd name="connsiteX39" fmla="*/ 1493520 w 1493520"/>
              <a:gd name="connsiteY39" fmla="*/ 358140 h 777240"/>
              <a:gd name="connsiteX40" fmla="*/ 1463040 w 1493520"/>
              <a:gd name="connsiteY40" fmla="*/ 449580 h 777240"/>
              <a:gd name="connsiteX41" fmla="*/ 1325880 w 1493520"/>
              <a:gd name="connsiteY41" fmla="*/ 480060 h 777240"/>
              <a:gd name="connsiteX42" fmla="*/ 1242060 w 1493520"/>
              <a:gd name="connsiteY42" fmla="*/ 480060 h 777240"/>
              <a:gd name="connsiteX43" fmla="*/ 1203960 w 1493520"/>
              <a:gd name="connsiteY43" fmla="*/ 441960 h 777240"/>
              <a:gd name="connsiteX44" fmla="*/ 1143000 w 1493520"/>
              <a:gd name="connsiteY44" fmla="*/ 441960 h 777240"/>
              <a:gd name="connsiteX45" fmla="*/ 1097280 w 1493520"/>
              <a:gd name="connsiteY45" fmla="*/ 487680 h 777240"/>
              <a:gd name="connsiteX46" fmla="*/ 1021080 w 1493520"/>
              <a:gd name="connsiteY46" fmla="*/ 502920 h 777240"/>
              <a:gd name="connsiteX47" fmla="*/ 1021080 w 1493520"/>
              <a:gd name="connsiteY47" fmla="*/ 502920 h 777240"/>
              <a:gd name="connsiteX48" fmla="*/ 640080 w 1493520"/>
              <a:gd name="connsiteY48" fmla="*/ 548640 h 777240"/>
              <a:gd name="connsiteX49" fmla="*/ 624840 w 1493520"/>
              <a:gd name="connsiteY49" fmla="*/ 571500 h 777240"/>
              <a:gd name="connsiteX50" fmla="*/ 647700 w 1493520"/>
              <a:gd name="connsiteY50" fmla="*/ 777240 h 777240"/>
              <a:gd name="connsiteX51" fmla="*/ 563880 w 1493520"/>
              <a:gd name="connsiteY51" fmla="*/ 762000 h 777240"/>
              <a:gd name="connsiteX52" fmla="*/ 495300 w 1493520"/>
              <a:gd name="connsiteY52" fmla="*/ 769620 h 777240"/>
              <a:gd name="connsiteX53" fmla="*/ 449580 w 1493520"/>
              <a:gd name="connsiteY53" fmla="*/ 655320 h 777240"/>
              <a:gd name="connsiteX54" fmla="*/ 449580 w 1493520"/>
              <a:gd name="connsiteY54" fmla="*/ 655320 h 777240"/>
              <a:gd name="connsiteX55" fmla="*/ 342900 w 1493520"/>
              <a:gd name="connsiteY55" fmla="*/ 624840 h 777240"/>
              <a:gd name="connsiteX56" fmla="*/ 320040 w 1493520"/>
              <a:gd name="connsiteY56" fmla="*/ 563880 h 777240"/>
              <a:gd name="connsiteX57" fmla="*/ 251460 w 1493520"/>
              <a:gd name="connsiteY57" fmla="*/ 525780 h 777240"/>
              <a:gd name="connsiteX58" fmla="*/ 175260 w 1493520"/>
              <a:gd name="connsiteY58" fmla="*/ 480060 h 777240"/>
              <a:gd name="connsiteX59" fmla="*/ 160020 w 1493520"/>
              <a:gd name="connsiteY59" fmla="*/ 441960 h 777240"/>
              <a:gd name="connsiteX60" fmla="*/ 68580 w 1493520"/>
              <a:gd name="connsiteY60" fmla="*/ 441960 h 777240"/>
              <a:gd name="connsiteX61" fmla="*/ 0 w 1493520"/>
              <a:gd name="connsiteY61" fmla="*/ 45720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3520" h="777240">
                <a:moveTo>
                  <a:pt x="0" y="457200"/>
                </a:moveTo>
                <a:lnTo>
                  <a:pt x="45720" y="381000"/>
                </a:lnTo>
                <a:lnTo>
                  <a:pt x="106680" y="342900"/>
                </a:lnTo>
                <a:lnTo>
                  <a:pt x="160020" y="327660"/>
                </a:lnTo>
                <a:lnTo>
                  <a:pt x="228600" y="335280"/>
                </a:lnTo>
                <a:lnTo>
                  <a:pt x="243840" y="403860"/>
                </a:lnTo>
                <a:lnTo>
                  <a:pt x="289560" y="480060"/>
                </a:lnTo>
                <a:lnTo>
                  <a:pt x="289560" y="480060"/>
                </a:lnTo>
                <a:lnTo>
                  <a:pt x="426720" y="533400"/>
                </a:lnTo>
                <a:lnTo>
                  <a:pt x="457200" y="510540"/>
                </a:lnTo>
                <a:lnTo>
                  <a:pt x="457200" y="510540"/>
                </a:lnTo>
                <a:lnTo>
                  <a:pt x="502920" y="426720"/>
                </a:lnTo>
                <a:lnTo>
                  <a:pt x="502920" y="426720"/>
                </a:lnTo>
                <a:lnTo>
                  <a:pt x="601980" y="396240"/>
                </a:lnTo>
                <a:lnTo>
                  <a:pt x="548640" y="251460"/>
                </a:lnTo>
                <a:lnTo>
                  <a:pt x="563880" y="182880"/>
                </a:lnTo>
                <a:lnTo>
                  <a:pt x="502920" y="60960"/>
                </a:lnTo>
                <a:lnTo>
                  <a:pt x="541020" y="0"/>
                </a:lnTo>
                <a:lnTo>
                  <a:pt x="594360" y="45720"/>
                </a:lnTo>
                <a:lnTo>
                  <a:pt x="640080" y="45720"/>
                </a:lnTo>
                <a:lnTo>
                  <a:pt x="708660" y="38100"/>
                </a:lnTo>
                <a:lnTo>
                  <a:pt x="784860" y="129540"/>
                </a:lnTo>
                <a:lnTo>
                  <a:pt x="830580" y="175260"/>
                </a:lnTo>
                <a:lnTo>
                  <a:pt x="914400" y="167640"/>
                </a:lnTo>
                <a:lnTo>
                  <a:pt x="975360" y="198120"/>
                </a:lnTo>
                <a:lnTo>
                  <a:pt x="1013460" y="175260"/>
                </a:lnTo>
                <a:lnTo>
                  <a:pt x="975360" y="106680"/>
                </a:lnTo>
                <a:lnTo>
                  <a:pt x="982980" y="76200"/>
                </a:lnTo>
                <a:lnTo>
                  <a:pt x="1051560" y="83820"/>
                </a:lnTo>
                <a:lnTo>
                  <a:pt x="1112520" y="114300"/>
                </a:lnTo>
                <a:lnTo>
                  <a:pt x="1158240" y="144780"/>
                </a:lnTo>
                <a:lnTo>
                  <a:pt x="1234440" y="160020"/>
                </a:lnTo>
                <a:lnTo>
                  <a:pt x="1226820" y="190500"/>
                </a:lnTo>
                <a:lnTo>
                  <a:pt x="1249680" y="220980"/>
                </a:lnTo>
                <a:lnTo>
                  <a:pt x="1295400" y="220980"/>
                </a:lnTo>
                <a:lnTo>
                  <a:pt x="1333500" y="289560"/>
                </a:lnTo>
                <a:lnTo>
                  <a:pt x="1394460" y="327660"/>
                </a:lnTo>
                <a:lnTo>
                  <a:pt x="1447800" y="297180"/>
                </a:lnTo>
                <a:lnTo>
                  <a:pt x="1485900" y="312420"/>
                </a:lnTo>
                <a:lnTo>
                  <a:pt x="1493520" y="358140"/>
                </a:lnTo>
                <a:lnTo>
                  <a:pt x="1463040" y="449580"/>
                </a:lnTo>
                <a:lnTo>
                  <a:pt x="1325880" y="480060"/>
                </a:lnTo>
                <a:lnTo>
                  <a:pt x="1242060" y="480060"/>
                </a:lnTo>
                <a:lnTo>
                  <a:pt x="1203960" y="441960"/>
                </a:lnTo>
                <a:lnTo>
                  <a:pt x="1143000" y="441960"/>
                </a:lnTo>
                <a:lnTo>
                  <a:pt x="1097280" y="487680"/>
                </a:lnTo>
                <a:lnTo>
                  <a:pt x="1021080" y="502920"/>
                </a:lnTo>
                <a:lnTo>
                  <a:pt x="1021080" y="502920"/>
                </a:lnTo>
                <a:lnTo>
                  <a:pt x="640080" y="548640"/>
                </a:lnTo>
                <a:lnTo>
                  <a:pt x="624840" y="571500"/>
                </a:lnTo>
                <a:lnTo>
                  <a:pt x="647700" y="777240"/>
                </a:lnTo>
                <a:lnTo>
                  <a:pt x="563880" y="762000"/>
                </a:lnTo>
                <a:lnTo>
                  <a:pt x="495300" y="769620"/>
                </a:lnTo>
                <a:lnTo>
                  <a:pt x="449580" y="655320"/>
                </a:lnTo>
                <a:lnTo>
                  <a:pt x="449580" y="655320"/>
                </a:lnTo>
                <a:lnTo>
                  <a:pt x="342900" y="624840"/>
                </a:lnTo>
                <a:lnTo>
                  <a:pt x="320040" y="563880"/>
                </a:lnTo>
                <a:lnTo>
                  <a:pt x="251460" y="525780"/>
                </a:lnTo>
                <a:lnTo>
                  <a:pt x="175260" y="480060"/>
                </a:lnTo>
                <a:lnTo>
                  <a:pt x="160020" y="441960"/>
                </a:lnTo>
                <a:lnTo>
                  <a:pt x="68580" y="441960"/>
                </a:lnTo>
                <a:lnTo>
                  <a:pt x="0" y="4572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7" name="Полилиния 256"/>
          <p:cNvSpPr/>
          <p:nvPr/>
        </p:nvSpPr>
        <p:spPr>
          <a:xfrm>
            <a:off x="8261125" y="2782420"/>
            <a:ext cx="1237916" cy="1265096"/>
          </a:xfrm>
          <a:custGeom>
            <a:avLst/>
            <a:gdLst>
              <a:gd name="connsiteX0" fmla="*/ 45720 w 1569720"/>
              <a:gd name="connsiteY0" fmla="*/ 213360 h 1706880"/>
              <a:gd name="connsiteX1" fmla="*/ 167640 w 1569720"/>
              <a:gd name="connsiteY1" fmla="*/ 205740 h 1706880"/>
              <a:gd name="connsiteX2" fmla="*/ 243840 w 1569720"/>
              <a:gd name="connsiteY2" fmla="*/ 129540 h 1706880"/>
              <a:gd name="connsiteX3" fmla="*/ 320040 w 1569720"/>
              <a:gd name="connsiteY3" fmla="*/ 144780 h 1706880"/>
              <a:gd name="connsiteX4" fmla="*/ 426720 w 1569720"/>
              <a:gd name="connsiteY4" fmla="*/ 137160 h 1706880"/>
              <a:gd name="connsiteX5" fmla="*/ 510540 w 1569720"/>
              <a:gd name="connsiteY5" fmla="*/ 76200 h 1706880"/>
              <a:gd name="connsiteX6" fmla="*/ 594360 w 1569720"/>
              <a:gd name="connsiteY6" fmla="*/ 38100 h 1706880"/>
              <a:gd name="connsiteX7" fmla="*/ 647700 w 1569720"/>
              <a:gd name="connsiteY7" fmla="*/ 0 h 1706880"/>
              <a:gd name="connsiteX8" fmla="*/ 762000 w 1569720"/>
              <a:gd name="connsiteY8" fmla="*/ 45720 h 1706880"/>
              <a:gd name="connsiteX9" fmla="*/ 822960 w 1569720"/>
              <a:gd name="connsiteY9" fmla="*/ 83820 h 1706880"/>
              <a:gd name="connsiteX10" fmla="*/ 899160 w 1569720"/>
              <a:gd name="connsiteY10" fmla="*/ 106680 h 1706880"/>
              <a:gd name="connsiteX11" fmla="*/ 967740 w 1569720"/>
              <a:gd name="connsiteY11" fmla="*/ 114300 h 1706880"/>
              <a:gd name="connsiteX12" fmla="*/ 967740 w 1569720"/>
              <a:gd name="connsiteY12" fmla="*/ 152400 h 1706880"/>
              <a:gd name="connsiteX13" fmla="*/ 967740 w 1569720"/>
              <a:gd name="connsiteY13" fmla="*/ 228600 h 1706880"/>
              <a:gd name="connsiteX14" fmla="*/ 1120140 w 1569720"/>
              <a:gd name="connsiteY14" fmla="*/ 236220 h 1706880"/>
              <a:gd name="connsiteX15" fmla="*/ 1104900 w 1569720"/>
              <a:gd name="connsiteY15" fmla="*/ 289560 h 1706880"/>
              <a:gd name="connsiteX16" fmla="*/ 1104900 w 1569720"/>
              <a:gd name="connsiteY16" fmla="*/ 373380 h 1706880"/>
              <a:gd name="connsiteX17" fmla="*/ 1104900 w 1569720"/>
              <a:gd name="connsiteY17" fmla="*/ 419100 h 1706880"/>
              <a:gd name="connsiteX18" fmla="*/ 1219200 w 1569720"/>
              <a:gd name="connsiteY18" fmla="*/ 419100 h 1706880"/>
              <a:gd name="connsiteX19" fmla="*/ 1303020 w 1569720"/>
              <a:gd name="connsiteY19" fmla="*/ 434340 h 1706880"/>
              <a:gd name="connsiteX20" fmla="*/ 1386840 w 1569720"/>
              <a:gd name="connsiteY20" fmla="*/ 457200 h 1706880"/>
              <a:gd name="connsiteX21" fmla="*/ 1463040 w 1569720"/>
              <a:gd name="connsiteY21" fmla="*/ 548640 h 1706880"/>
              <a:gd name="connsiteX22" fmla="*/ 1508760 w 1569720"/>
              <a:gd name="connsiteY22" fmla="*/ 617220 h 1706880"/>
              <a:gd name="connsiteX23" fmla="*/ 1569720 w 1569720"/>
              <a:gd name="connsiteY23" fmla="*/ 609600 h 1706880"/>
              <a:gd name="connsiteX24" fmla="*/ 1569720 w 1569720"/>
              <a:gd name="connsiteY24" fmla="*/ 609600 h 1706880"/>
              <a:gd name="connsiteX25" fmla="*/ 1463040 w 1569720"/>
              <a:gd name="connsiteY25" fmla="*/ 853440 h 1706880"/>
              <a:gd name="connsiteX26" fmla="*/ 1394460 w 1569720"/>
              <a:gd name="connsiteY26" fmla="*/ 960120 h 1706880"/>
              <a:gd name="connsiteX27" fmla="*/ 1325880 w 1569720"/>
              <a:gd name="connsiteY27" fmla="*/ 998220 h 1706880"/>
              <a:gd name="connsiteX28" fmla="*/ 1280160 w 1569720"/>
              <a:gd name="connsiteY28" fmla="*/ 982980 h 1706880"/>
              <a:gd name="connsiteX29" fmla="*/ 1249680 w 1569720"/>
              <a:gd name="connsiteY29" fmla="*/ 1036320 h 1706880"/>
              <a:gd name="connsiteX30" fmla="*/ 1082040 w 1569720"/>
              <a:gd name="connsiteY30" fmla="*/ 1150620 h 1706880"/>
              <a:gd name="connsiteX31" fmla="*/ 1120140 w 1569720"/>
              <a:gd name="connsiteY31" fmla="*/ 1257300 h 1706880"/>
              <a:gd name="connsiteX32" fmla="*/ 1036320 w 1569720"/>
              <a:gd name="connsiteY32" fmla="*/ 1363980 h 1706880"/>
              <a:gd name="connsiteX33" fmla="*/ 1021080 w 1569720"/>
              <a:gd name="connsiteY33" fmla="*/ 1447800 h 1706880"/>
              <a:gd name="connsiteX34" fmla="*/ 967740 w 1569720"/>
              <a:gd name="connsiteY34" fmla="*/ 1554480 h 1706880"/>
              <a:gd name="connsiteX35" fmla="*/ 861060 w 1569720"/>
              <a:gd name="connsiteY35" fmla="*/ 1638300 h 1706880"/>
              <a:gd name="connsiteX36" fmla="*/ 830580 w 1569720"/>
              <a:gd name="connsiteY36" fmla="*/ 1661160 h 1706880"/>
              <a:gd name="connsiteX37" fmla="*/ 777240 w 1569720"/>
              <a:gd name="connsiteY37" fmla="*/ 1645920 h 1706880"/>
              <a:gd name="connsiteX38" fmla="*/ 693420 w 1569720"/>
              <a:gd name="connsiteY38" fmla="*/ 1706880 h 1706880"/>
              <a:gd name="connsiteX39" fmla="*/ 708660 w 1569720"/>
              <a:gd name="connsiteY39" fmla="*/ 1577340 h 1706880"/>
              <a:gd name="connsiteX40" fmla="*/ 853440 w 1569720"/>
              <a:gd name="connsiteY40" fmla="*/ 1508760 h 1706880"/>
              <a:gd name="connsiteX41" fmla="*/ 845820 w 1569720"/>
              <a:gd name="connsiteY41" fmla="*/ 1394460 h 1706880"/>
              <a:gd name="connsiteX42" fmla="*/ 777240 w 1569720"/>
              <a:gd name="connsiteY42" fmla="*/ 1363980 h 1706880"/>
              <a:gd name="connsiteX43" fmla="*/ 754380 w 1569720"/>
              <a:gd name="connsiteY43" fmla="*/ 1356360 h 1706880"/>
              <a:gd name="connsiteX44" fmla="*/ 731520 w 1569720"/>
              <a:gd name="connsiteY44" fmla="*/ 1341120 h 1706880"/>
              <a:gd name="connsiteX45" fmla="*/ 662940 w 1569720"/>
              <a:gd name="connsiteY45" fmla="*/ 1341120 h 1706880"/>
              <a:gd name="connsiteX46" fmla="*/ 647700 w 1569720"/>
              <a:gd name="connsiteY46" fmla="*/ 1165860 h 1706880"/>
              <a:gd name="connsiteX47" fmla="*/ 525780 w 1569720"/>
              <a:gd name="connsiteY47" fmla="*/ 1143000 h 1706880"/>
              <a:gd name="connsiteX48" fmla="*/ 533400 w 1569720"/>
              <a:gd name="connsiteY48" fmla="*/ 1112520 h 1706880"/>
              <a:gd name="connsiteX49" fmla="*/ 541020 w 1569720"/>
              <a:gd name="connsiteY49" fmla="*/ 1097280 h 1706880"/>
              <a:gd name="connsiteX50" fmla="*/ 510540 w 1569720"/>
              <a:gd name="connsiteY50" fmla="*/ 1074420 h 1706880"/>
              <a:gd name="connsiteX51" fmla="*/ 449580 w 1569720"/>
              <a:gd name="connsiteY51" fmla="*/ 1104900 h 1706880"/>
              <a:gd name="connsiteX52" fmla="*/ 411480 w 1569720"/>
              <a:gd name="connsiteY52" fmla="*/ 1150620 h 1706880"/>
              <a:gd name="connsiteX53" fmla="*/ 373380 w 1569720"/>
              <a:gd name="connsiteY53" fmla="*/ 1181100 h 1706880"/>
              <a:gd name="connsiteX54" fmla="*/ 304800 w 1569720"/>
              <a:gd name="connsiteY54" fmla="*/ 1135380 h 1706880"/>
              <a:gd name="connsiteX55" fmla="*/ 304800 w 1569720"/>
              <a:gd name="connsiteY55" fmla="*/ 1135380 h 1706880"/>
              <a:gd name="connsiteX56" fmla="*/ 281940 w 1569720"/>
              <a:gd name="connsiteY56" fmla="*/ 1104900 h 1706880"/>
              <a:gd name="connsiteX57" fmla="*/ 259080 w 1569720"/>
              <a:gd name="connsiteY57" fmla="*/ 1127760 h 1706880"/>
              <a:gd name="connsiteX58" fmla="*/ 259080 w 1569720"/>
              <a:gd name="connsiteY58" fmla="*/ 1127760 h 1706880"/>
              <a:gd name="connsiteX59" fmla="*/ 259080 w 1569720"/>
              <a:gd name="connsiteY59" fmla="*/ 1066800 h 1706880"/>
              <a:gd name="connsiteX60" fmla="*/ 190500 w 1569720"/>
              <a:gd name="connsiteY60" fmla="*/ 1013460 h 1706880"/>
              <a:gd name="connsiteX61" fmla="*/ 152400 w 1569720"/>
              <a:gd name="connsiteY61" fmla="*/ 1013460 h 1706880"/>
              <a:gd name="connsiteX62" fmla="*/ 129540 w 1569720"/>
              <a:gd name="connsiteY62" fmla="*/ 1043940 h 1706880"/>
              <a:gd name="connsiteX63" fmla="*/ 129540 w 1569720"/>
              <a:gd name="connsiteY63" fmla="*/ 1043940 h 1706880"/>
              <a:gd name="connsiteX64" fmla="*/ 83820 w 1569720"/>
              <a:gd name="connsiteY64" fmla="*/ 998220 h 1706880"/>
              <a:gd name="connsiteX65" fmla="*/ 99060 w 1569720"/>
              <a:gd name="connsiteY65" fmla="*/ 960120 h 1706880"/>
              <a:gd name="connsiteX66" fmla="*/ 137160 w 1569720"/>
              <a:gd name="connsiteY66" fmla="*/ 960120 h 1706880"/>
              <a:gd name="connsiteX67" fmla="*/ 198120 w 1569720"/>
              <a:gd name="connsiteY67" fmla="*/ 883920 h 1706880"/>
              <a:gd name="connsiteX68" fmla="*/ 281940 w 1569720"/>
              <a:gd name="connsiteY68" fmla="*/ 876300 h 1706880"/>
              <a:gd name="connsiteX69" fmla="*/ 320040 w 1569720"/>
              <a:gd name="connsiteY69" fmla="*/ 876300 h 1706880"/>
              <a:gd name="connsiteX70" fmla="*/ 304800 w 1569720"/>
              <a:gd name="connsiteY70" fmla="*/ 807720 h 1706880"/>
              <a:gd name="connsiteX71" fmla="*/ 350520 w 1569720"/>
              <a:gd name="connsiteY71" fmla="*/ 731520 h 1706880"/>
              <a:gd name="connsiteX72" fmla="*/ 381000 w 1569720"/>
              <a:gd name="connsiteY72" fmla="*/ 670560 h 1706880"/>
              <a:gd name="connsiteX73" fmla="*/ 373380 w 1569720"/>
              <a:gd name="connsiteY73" fmla="*/ 571500 h 1706880"/>
              <a:gd name="connsiteX74" fmla="*/ 358140 w 1569720"/>
              <a:gd name="connsiteY74" fmla="*/ 563880 h 1706880"/>
              <a:gd name="connsiteX75" fmla="*/ 358140 w 1569720"/>
              <a:gd name="connsiteY75" fmla="*/ 457200 h 1706880"/>
              <a:gd name="connsiteX76" fmla="*/ 312420 w 1569720"/>
              <a:gd name="connsiteY76" fmla="*/ 434340 h 1706880"/>
              <a:gd name="connsiteX77" fmla="*/ 297180 w 1569720"/>
              <a:gd name="connsiteY77" fmla="*/ 426720 h 1706880"/>
              <a:gd name="connsiteX78" fmla="*/ 297180 w 1569720"/>
              <a:gd name="connsiteY78" fmla="*/ 426720 h 1706880"/>
              <a:gd name="connsiteX79" fmla="*/ 312420 w 1569720"/>
              <a:gd name="connsiteY79" fmla="*/ 365760 h 1706880"/>
              <a:gd name="connsiteX80" fmla="*/ 304800 w 1569720"/>
              <a:gd name="connsiteY80" fmla="*/ 342900 h 1706880"/>
              <a:gd name="connsiteX81" fmla="*/ 281940 w 1569720"/>
              <a:gd name="connsiteY81" fmla="*/ 342900 h 1706880"/>
              <a:gd name="connsiteX82" fmla="*/ 213360 w 1569720"/>
              <a:gd name="connsiteY82" fmla="*/ 312420 h 1706880"/>
              <a:gd name="connsiteX83" fmla="*/ 243840 w 1569720"/>
              <a:gd name="connsiteY83" fmla="*/ 289560 h 1706880"/>
              <a:gd name="connsiteX84" fmla="*/ 190500 w 1569720"/>
              <a:gd name="connsiteY84" fmla="*/ 289560 h 1706880"/>
              <a:gd name="connsiteX85" fmla="*/ 137160 w 1569720"/>
              <a:gd name="connsiteY85" fmla="*/ 320040 h 1706880"/>
              <a:gd name="connsiteX86" fmla="*/ 60960 w 1569720"/>
              <a:gd name="connsiteY86" fmla="*/ 312420 h 1706880"/>
              <a:gd name="connsiteX87" fmla="*/ 15240 w 1569720"/>
              <a:gd name="connsiteY87" fmla="*/ 312420 h 1706880"/>
              <a:gd name="connsiteX88" fmla="*/ 7620 w 1569720"/>
              <a:gd name="connsiteY88" fmla="*/ 289560 h 1706880"/>
              <a:gd name="connsiteX89" fmla="*/ 0 w 1569720"/>
              <a:gd name="connsiteY89" fmla="*/ 251460 h 1706880"/>
              <a:gd name="connsiteX90" fmla="*/ 45720 w 1569720"/>
              <a:gd name="connsiteY90" fmla="*/ 213360 h 170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569720" h="1706880">
                <a:moveTo>
                  <a:pt x="45720" y="213360"/>
                </a:moveTo>
                <a:lnTo>
                  <a:pt x="167640" y="205740"/>
                </a:lnTo>
                <a:lnTo>
                  <a:pt x="243840" y="129540"/>
                </a:lnTo>
                <a:lnTo>
                  <a:pt x="320040" y="144780"/>
                </a:lnTo>
                <a:lnTo>
                  <a:pt x="426720" y="137160"/>
                </a:lnTo>
                <a:lnTo>
                  <a:pt x="510540" y="76200"/>
                </a:lnTo>
                <a:lnTo>
                  <a:pt x="594360" y="38100"/>
                </a:lnTo>
                <a:lnTo>
                  <a:pt x="647700" y="0"/>
                </a:lnTo>
                <a:lnTo>
                  <a:pt x="762000" y="45720"/>
                </a:lnTo>
                <a:lnTo>
                  <a:pt x="822960" y="83820"/>
                </a:lnTo>
                <a:lnTo>
                  <a:pt x="899160" y="106680"/>
                </a:lnTo>
                <a:lnTo>
                  <a:pt x="967740" y="114300"/>
                </a:lnTo>
                <a:lnTo>
                  <a:pt x="967740" y="152400"/>
                </a:lnTo>
                <a:lnTo>
                  <a:pt x="967740" y="228600"/>
                </a:lnTo>
                <a:lnTo>
                  <a:pt x="1120140" y="236220"/>
                </a:lnTo>
                <a:lnTo>
                  <a:pt x="1104900" y="289560"/>
                </a:lnTo>
                <a:lnTo>
                  <a:pt x="1104900" y="373380"/>
                </a:lnTo>
                <a:lnTo>
                  <a:pt x="1104900" y="419100"/>
                </a:lnTo>
                <a:lnTo>
                  <a:pt x="1219200" y="419100"/>
                </a:lnTo>
                <a:lnTo>
                  <a:pt x="1303020" y="434340"/>
                </a:lnTo>
                <a:lnTo>
                  <a:pt x="1386840" y="457200"/>
                </a:lnTo>
                <a:lnTo>
                  <a:pt x="1463040" y="548640"/>
                </a:lnTo>
                <a:lnTo>
                  <a:pt x="1508760" y="617220"/>
                </a:lnTo>
                <a:lnTo>
                  <a:pt x="1569720" y="609600"/>
                </a:lnTo>
                <a:lnTo>
                  <a:pt x="1569720" y="609600"/>
                </a:lnTo>
                <a:lnTo>
                  <a:pt x="1463040" y="853440"/>
                </a:lnTo>
                <a:lnTo>
                  <a:pt x="1394460" y="960120"/>
                </a:lnTo>
                <a:lnTo>
                  <a:pt x="1325880" y="998220"/>
                </a:lnTo>
                <a:lnTo>
                  <a:pt x="1280160" y="982980"/>
                </a:lnTo>
                <a:lnTo>
                  <a:pt x="1249680" y="1036320"/>
                </a:lnTo>
                <a:lnTo>
                  <a:pt x="1082040" y="1150620"/>
                </a:lnTo>
                <a:lnTo>
                  <a:pt x="1120140" y="1257300"/>
                </a:lnTo>
                <a:lnTo>
                  <a:pt x="1036320" y="1363980"/>
                </a:lnTo>
                <a:lnTo>
                  <a:pt x="1021080" y="1447800"/>
                </a:lnTo>
                <a:lnTo>
                  <a:pt x="967740" y="1554480"/>
                </a:lnTo>
                <a:lnTo>
                  <a:pt x="861060" y="1638300"/>
                </a:lnTo>
                <a:lnTo>
                  <a:pt x="830580" y="1661160"/>
                </a:lnTo>
                <a:lnTo>
                  <a:pt x="777240" y="1645920"/>
                </a:lnTo>
                <a:lnTo>
                  <a:pt x="693420" y="1706880"/>
                </a:lnTo>
                <a:lnTo>
                  <a:pt x="708660" y="1577340"/>
                </a:lnTo>
                <a:lnTo>
                  <a:pt x="853440" y="1508760"/>
                </a:lnTo>
                <a:lnTo>
                  <a:pt x="845820" y="1394460"/>
                </a:lnTo>
                <a:lnTo>
                  <a:pt x="777240" y="1363980"/>
                </a:lnTo>
                <a:lnTo>
                  <a:pt x="754380" y="1356360"/>
                </a:lnTo>
                <a:lnTo>
                  <a:pt x="731520" y="1341120"/>
                </a:lnTo>
                <a:lnTo>
                  <a:pt x="662940" y="1341120"/>
                </a:lnTo>
                <a:lnTo>
                  <a:pt x="647700" y="1165860"/>
                </a:lnTo>
                <a:lnTo>
                  <a:pt x="525780" y="1143000"/>
                </a:lnTo>
                <a:lnTo>
                  <a:pt x="533400" y="1112520"/>
                </a:lnTo>
                <a:lnTo>
                  <a:pt x="541020" y="1097280"/>
                </a:lnTo>
                <a:lnTo>
                  <a:pt x="510540" y="1074420"/>
                </a:lnTo>
                <a:lnTo>
                  <a:pt x="449580" y="1104900"/>
                </a:lnTo>
                <a:lnTo>
                  <a:pt x="411480" y="1150620"/>
                </a:lnTo>
                <a:lnTo>
                  <a:pt x="373380" y="1181100"/>
                </a:lnTo>
                <a:lnTo>
                  <a:pt x="304800" y="1135380"/>
                </a:lnTo>
                <a:lnTo>
                  <a:pt x="304800" y="1135380"/>
                </a:lnTo>
                <a:lnTo>
                  <a:pt x="281940" y="1104900"/>
                </a:lnTo>
                <a:lnTo>
                  <a:pt x="259080" y="1127760"/>
                </a:lnTo>
                <a:lnTo>
                  <a:pt x="259080" y="1127760"/>
                </a:lnTo>
                <a:lnTo>
                  <a:pt x="259080" y="1066800"/>
                </a:lnTo>
                <a:lnTo>
                  <a:pt x="190500" y="1013460"/>
                </a:lnTo>
                <a:lnTo>
                  <a:pt x="152400" y="1013460"/>
                </a:lnTo>
                <a:lnTo>
                  <a:pt x="129540" y="1043940"/>
                </a:lnTo>
                <a:lnTo>
                  <a:pt x="129540" y="1043940"/>
                </a:lnTo>
                <a:lnTo>
                  <a:pt x="83820" y="998220"/>
                </a:lnTo>
                <a:lnTo>
                  <a:pt x="99060" y="960120"/>
                </a:lnTo>
                <a:lnTo>
                  <a:pt x="137160" y="960120"/>
                </a:lnTo>
                <a:lnTo>
                  <a:pt x="198120" y="883920"/>
                </a:lnTo>
                <a:lnTo>
                  <a:pt x="281940" y="876300"/>
                </a:lnTo>
                <a:lnTo>
                  <a:pt x="320040" y="876300"/>
                </a:lnTo>
                <a:lnTo>
                  <a:pt x="304800" y="807720"/>
                </a:lnTo>
                <a:lnTo>
                  <a:pt x="350520" y="731520"/>
                </a:lnTo>
                <a:lnTo>
                  <a:pt x="381000" y="670560"/>
                </a:lnTo>
                <a:lnTo>
                  <a:pt x="373380" y="571500"/>
                </a:lnTo>
                <a:lnTo>
                  <a:pt x="358140" y="563880"/>
                </a:lnTo>
                <a:lnTo>
                  <a:pt x="358140" y="457200"/>
                </a:lnTo>
                <a:lnTo>
                  <a:pt x="312420" y="434340"/>
                </a:lnTo>
                <a:lnTo>
                  <a:pt x="297180" y="426720"/>
                </a:lnTo>
                <a:lnTo>
                  <a:pt x="297180" y="426720"/>
                </a:lnTo>
                <a:lnTo>
                  <a:pt x="312420" y="365760"/>
                </a:lnTo>
                <a:lnTo>
                  <a:pt x="304800" y="342900"/>
                </a:lnTo>
                <a:lnTo>
                  <a:pt x="281940" y="342900"/>
                </a:lnTo>
                <a:lnTo>
                  <a:pt x="213360" y="312420"/>
                </a:lnTo>
                <a:lnTo>
                  <a:pt x="243840" y="289560"/>
                </a:lnTo>
                <a:lnTo>
                  <a:pt x="190500" y="289560"/>
                </a:lnTo>
                <a:lnTo>
                  <a:pt x="137160" y="320040"/>
                </a:lnTo>
                <a:lnTo>
                  <a:pt x="60960" y="312420"/>
                </a:lnTo>
                <a:lnTo>
                  <a:pt x="15240" y="312420"/>
                </a:lnTo>
                <a:lnTo>
                  <a:pt x="7620" y="289560"/>
                </a:lnTo>
                <a:lnTo>
                  <a:pt x="0" y="251460"/>
                </a:lnTo>
                <a:lnTo>
                  <a:pt x="45720" y="2133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8" name="Полилиния 257"/>
          <p:cNvSpPr/>
          <p:nvPr/>
        </p:nvSpPr>
        <p:spPr>
          <a:xfrm>
            <a:off x="4258938" y="1805758"/>
            <a:ext cx="1255944" cy="1010946"/>
          </a:xfrm>
          <a:custGeom>
            <a:avLst/>
            <a:gdLst>
              <a:gd name="connsiteX0" fmla="*/ 0 w 1592580"/>
              <a:gd name="connsiteY0" fmla="*/ 419100 h 1363980"/>
              <a:gd name="connsiteX1" fmla="*/ 106680 w 1592580"/>
              <a:gd name="connsiteY1" fmla="*/ 396240 h 1363980"/>
              <a:gd name="connsiteX2" fmla="*/ 121920 w 1592580"/>
              <a:gd name="connsiteY2" fmla="*/ 342900 h 1363980"/>
              <a:gd name="connsiteX3" fmla="*/ 312420 w 1592580"/>
              <a:gd name="connsiteY3" fmla="*/ 320040 h 1363980"/>
              <a:gd name="connsiteX4" fmla="*/ 381000 w 1592580"/>
              <a:gd name="connsiteY4" fmla="*/ 198120 h 1363980"/>
              <a:gd name="connsiteX5" fmla="*/ 381000 w 1592580"/>
              <a:gd name="connsiteY5" fmla="*/ 198120 h 1363980"/>
              <a:gd name="connsiteX6" fmla="*/ 419100 w 1592580"/>
              <a:gd name="connsiteY6" fmla="*/ 91440 h 1363980"/>
              <a:gd name="connsiteX7" fmla="*/ 434340 w 1592580"/>
              <a:gd name="connsiteY7" fmla="*/ 60960 h 1363980"/>
              <a:gd name="connsiteX8" fmla="*/ 495300 w 1592580"/>
              <a:gd name="connsiteY8" fmla="*/ 45720 h 1363980"/>
              <a:gd name="connsiteX9" fmla="*/ 495300 w 1592580"/>
              <a:gd name="connsiteY9" fmla="*/ 45720 h 1363980"/>
              <a:gd name="connsiteX10" fmla="*/ 586740 w 1592580"/>
              <a:gd name="connsiteY10" fmla="*/ 15240 h 1363980"/>
              <a:gd name="connsiteX11" fmla="*/ 586740 w 1592580"/>
              <a:gd name="connsiteY11" fmla="*/ 45720 h 1363980"/>
              <a:gd name="connsiteX12" fmla="*/ 548640 w 1592580"/>
              <a:gd name="connsiteY12" fmla="*/ 99060 h 1363980"/>
              <a:gd name="connsiteX13" fmla="*/ 525780 w 1592580"/>
              <a:gd name="connsiteY13" fmla="*/ 137160 h 1363980"/>
              <a:gd name="connsiteX14" fmla="*/ 525780 w 1592580"/>
              <a:gd name="connsiteY14" fmla="*/ 160020 h 1363980"/>
              <a:gd name="connsiteX15" fmla="*/ 525780 w 1592580"/>
              <a:gd name="connsiteY15" fmla="*/ 198120 h 1363980"/>
              <a:gd name="connsiteX16" fmla="*/ 563880 w 1592580"/>
              <a:gd name="connsiteY16" fmla="*/ 198120 h 1363980"/>
              <a:gd name="connsiteX17" fmla="*/ 632460 w 1592580"/>
              <a:gd name="connsiteY17" fmla="*/ 228600 h 1363980"/>
              <a:gd name="connsiteX18" fmla="*/ 685800 w 1592580"/>
              <a:gd name="connsiteY18" fmla="*/ 228600 h 1363980"/>
              <a:gd name="connsiteX19" fmla="*/ 731520 w 1592580"/>
              <a:gd name="connsiteY19" fmla="*/ 236220 h 1363980"/>
              <a:gd name="connsiteX20" fmla="*/ 777240 w 1592580"/>
              <a:gd name="connsiteY20" fmla="*/ 274320 h 1363980"/>
              <a:gd name="connsiteX21" fmla="*/ 891540 w 1592580"/>
              <a:gd name="connsiteY21" fmla="*/ 182880 h 1363980"/>
              <a:gd name="connsiteX22" fmla="*/ 800100 w 1592580"/>
              <a:gd name="connsiteY22" fmla="*/ 83820 h 1363980"/>
              <a:gd name="connsiteX23" fmla="*/ 800100 w 1592580"/>
              <a:gd name="connsiteY23" fmla="*/ 83820 h 1363980"/>
              <a:gd name="connsiteX24" fmla="*/ 822960 w 1592580"/>
              <a:gd name="connsiteY24" fmla="*/ 15240 h 1363980"/>
              <a:gd name="connsiteX25" fmla="*/ 906780 w 1592580"/>
              <a:gd name="connsiteY25" fmla="*/ 0 h 1363980"/>
              <a:gd name="connsiteX26" fmla="*/ 1036320 w 1592580"/>
              <a:gd name="connsiteY26" fmla="*/ 121920 h 1363980"/>
              <a:gd name="connsiteX27" fmla="*/ 1028700 w 1592580"/>
              <a:gd name="connsiteY27" fmla="*/ 190500 h 1363980"/>
              <a:gd name="connsiteX28" fmla="*/ 1021080 w 1592580"/>
              <a:gd name="connsiteY28" fmla="*/ 266700 h 1363980"/>
              <a:gd name="connsiteX29" fmla="*/ 1074420 w 1592580"/>
              <a:gd name="connsiteY29" fmla="*/ 342900 h 1363980"/>
              <a:gd name="connsiteX30" fmla="*/ 1066800 w 1592580"/>
              <a:gd name="connsiteY30" fmla="*/ 388620 h 1363980"/>
              <a:gd name="connsiteX31" fmla="*/ 998220 w 1592580"/>
              <a:gd name="connsiteY31" fmla="*/ 472440 h 1363980"/>
              <a:gd name="connsiteX32" fmla="*/ 975360 w 1592580"/>
              <a:gd name="connsiteY32" fmla="*/ 510540 h 1363980"/>
              <a:gd name="connsiteX33" fmla="*/ 1013460 w 1592580"/>
              <a:gd name="connsiteY33" fmla="*/ 556260 h 1363980"/>
              <a:gd name="connsiteX34" fmla="*/ 1059180 w 1592580"/>
              <a:gd name="connsiteY34" fmla="*/ 594360 h 1363980"/>
              <a:gd name="connsiteX35" fmla="*/ 1135380 w 1592580"/>
              <a:gd name="connsiteY35" fmla="*/ 594360 h 1363980"/>
              <a:gd name="connsiteX36" fmla="*/ 1196340 w 1592580"/>
              <a:gd name="connsiteY36" fmla="*/ 601980 h 1363980"/>
              <a:gd name="connsiteX37" fmla="*/ 1211580 w 1592580"/>
              <a:gd name="connsiteY37" fmla="*/ 632460 h 1363980"/>
              <a:gd name="connsiteX38" fmla="*/ 1219200 w 1592580"/>
              <a:gd name="connsiteY38" fmla="*/ 723900 h 1363980"/>
              <a:gd name="connsiteX39" fmla="*/ 1242060 w 1592580"/>
              <a:gd name="connsiteY39" fmla="*/ 769620 h 1363980"/>
              <a:gd name="connsiteX40" fmla="*/ 1310640 w 1592580"/>
              <a:gd name="connsiteY40" fmla="*/ 784860 h 1363980"/>
              <a:gd name="connsiteX41" fmla="*/ 1341120 w 1592580"/>
              <a:gd name="connsiteY41" fmla="*/ 845820 h 1363980"/>
              <a:gd name="connsiteX42" fmla="*/ 1341120 w 1592580"/>
              <a:gd name="connsiteY42" fmla="*/ 845820 h 1363980"/>
              <a:gd name="connsiteX43" fmla="*/ 1402080 w 1592580"/>
              <a:gd name="connsiteY43" fmla="*/ 800100 h 1363980"/>
              <a:gd name="connsiteX44" fmla="*/ 1485900 w 1592580"/>
              <a:gd name="connsiteY44" fmla="*/ 807720 h 1363980"/>
              <a:gd name="connsiteX45" fmla="*/ 1584960 w 1592580"/>
              <a:gd name="connsiteY45" fmla="*/ 830580 h 1363980"/>
              <a:gd name="connsiteX46" fmla="*/ 1592580 w 1592580"/>
              <a:gd name="connsiteY46" fmla="*/ 876300 h 1363980"/>
              <a:gd name="connsiteX47" fmla="*/ 1577340 w 1592580"/>
              <a:gd name="connsiteY47" fmla="*/ 914400 h 1363980"/>
              <a:gd name="connsiteX48" fmla="*/ 1577340 w 1592580"/>
              <a:gd name="connsiteY48" fmla="*/ 914400 h 1363980"/>
              <a:gd name="connsiteX49" fmla="*/ 1584960 w 1592580"/>
              <a:gd name="connsiteY49" fmla="*/ 998220 h 1363980"/>
              <a:gd name="connsiteX50" fmla="*/ 1493520 w 1592580"/>
              <a:gd name="connsiteY50" fmla="*/ 998220 h 1363980"/>
              <a:gd name="connsiteX51" fmla="*/ 1455420 w 1592580"/>
              <a:gd name="connsiteY51" fmla="*/ 1005840 h 1363980"/>
              <a:gd name="connsiteX52" fmla="*/ 1447800 w 1592580"/>
              <a:gd name="connsiteY52" fmla="*/ 1043940 h 1363980"/>
              <a:gd name="connsiteX53" fmla="*/ 1424940 w 1592580"/>
              <a:gd name="connsiteY53" fmla="*/ 1097280 h 1363980"/>
              <a:gd name="connsiteX54" fmla="*/ 1394460 w 1592580"/>
              <a:gd name="connsiteY54" fmla="*/ 1112520 h 1363980"/>
              <a:gd name="connsiteX55" fmla="*/ 1356360 w 1592580"/>
              <a:gd name="connsiteY55" fmla="*/ 1120140 h 1363980"/>
              <a:gd name="connsiteX56" fmla="*/ 1333500 w 1592580"/>
              <a:gd name="connsiteY56" fmla="*/ 1150620 h 1363980"/>
              <a:gd name="connsiteX57" fmla="*/ 1242060 w 1592580"/>
              <a:gd name="connsiteY57" fmla="*/ 1135380 h 1363980"/>
              <a:gd name="connsiteX58" fmla="*/ 1242060 w 1592580"/>
              <a:gd name="connsiteY58" fmla="*/ 1135380 h 1363980"/>
              <a:gd name="connsiteX59" fmla="*/ 1135380 w 1592580"/>
              <a:gd name="connsiteY59" fmla="*/ 1127760 h 1363980"/>
              <a:gd name="connsiteX60" fmla="*/ 1112520 w 1592580"/>
              <a:gd name="connsiteY60" fmla="*/ 1120140 h 1363980"/>
              <a:gd name="connsiteX61" fmla="*/ 1043940 w 1592580"/>
              <a:gd name="connsiteY61" fmla="*/ 1165860 h 1363980"/>
              <a:gd name="connsiteX62" fmla="*/ 1097280 w 1592580"/>
              <a:gd name="connsiteY62" fmla="*/ 1181100 h 1363980"/>
              <a:gd name="connsiteX63" fmla="*/ 1104900 w 1592580"/>
              <a:gd name="connsiteY63" fmla="*/ 1333500 h 1363980"/>
              <a:gd name="connsiteX64" fmla="*/ 1028700 w 1592580"/>
              <a:gd name="connsiteY64" fmla="*/ 1363980 h 1363980"/>
              <a:gd name="connsiteX65" fmla="*/ 944880 w 1592580"/>
              <a:gd name="connsiteY65" fmla="*/ 1363980 h 1363980"/>
              <a:gd name="connsiteX66" fmla="*/ 944880 w 1592580"/>
              <a:gd name="connsiteY66" fmla="*/ 1363980 h 1363980"/>
              <a:gd name="connsiteX67" fmla="*/ 906780 w 1592580"/>
              <a:gd name="connsiteY67" fmla="*/ 1325880 h 1363980"/>
              <a:gd name="connsiteX68" fmla="*/ 815340 w 1592580"/>
              <a:gd name="connsiteY68" fmla="*/ 1325880 h 1363980"/>
              <a:gd name="connsiteX69" fmla="*/ 815340 w 1592580"/>
              <a:gd name="connsiteY69" fmla="*/ 1325880 h 1363980"/>
              <a:gd name="connsiteX70" fmla="*/ 769620 w 1592580"/>
              <a:gd name="connsiteY70" fmla="*/ 1272540 h 1363980"/>
              <a:gd name="connsiteX71" fmla="*/ 769620 w 1592580"/>
              <a:gd name="connsiteY71" fmla="*/ 1226820 h 1363980"/>
              <a:gd name="connsiteX72" fmla="*/ 701040 w 1592580"/>
              <a:gd name="connsiteY72" fmla="*/ 1043940 h 1363980"/>
              <a:gd name="connsiteX73" fmla="*/ 701040 w 1592580"/>
              <a:gd name="connsiteY73" fmla="*/ 967740 h 1363980"/>
              <a:gd name="connsiteX74" fmla="*/ 701040 w 1592580"/>
              <a:gd name="connsiteY74" fmla="*/ 967740 h 1363980"/>
              <a:gd name="connsiteX75" fmla="*/ 662940 w 1592580"/>
              <a:gd name="connsiteY75" fmla="*/ 914400 h 1363980"/>
              <a:gd name="connsiteX76" fmla="*/ 662940 w 1592580"/>
              <a:gd name="connsiteY76" fmla="*/ 914400 h 1363980"/>
              <a:gd name="connsiteX77" fmla="*/ 662940 w 1592580"/>
              <a:gd name="connsiteY77" fmla="*/ 914400 h 1363980"/>
              <a:gd name="connsiteX78" fmla="*/ 647700 w 1592580"/>
              <a:gd name="connsiteY78" fmla="*/ 838200 h 1363980"/>
              <a:gd name="connsiteX79" fmla="*/ 586740 w 1592580"/>
              <a:gd name="connsiteY79" fmla="*/ 800100 h 1363980"/>
              <a:gd name="connsiteX80" fmla="*/ 548640 w 1592580"/>
              <a:gd name="connsiteY80" fmla="*/ 800100 h 1363980"/>
              <a:gd name="connsiteX81" fmla="*/ 502920 w 1592580"/>
              <a:gd name="connsiteY81" fmla="*/ 762000 h 1363980"/>
              <a:gd name="connsiteX82" fmla="*/ 495300 w 1592580"/>
              <a:gd name="connsiteY82" fmla="*/ 731520 h 1363980"/>
              <a:gd name="connsiteX83" fmla="*/ 426720 w 1592580"/>
              <a:gd name="connsiteY83" fmla="*/ 708660 h 1363980"/>
              <a:gd name="connsiteX84" fmla="*/ 419100 w 1592580"/>
              <a:gd name="connsiteY84" fmla="*/ 655320 h 1363980"/>
              <a:gd name="connsiteX85" fmla="*/ 419100 w 1592580"/>
              <a:gd name="connsiteY85" fmla="*/ 655320 h 1363980"/>
              <a:gd name="connsiteX86" fmla="*/ 358140 w 1592580"/>
              <a:gd name="connsiteY86" fmla="*/ 617220 h 1363980"/>
              <a:gd name="connsiteX87" fmla="*/ 327660 w 1592580"/>
              <a:gd name="connsiteY87" fmla="*/ 609600 h 1363980"/>
              <a:gd name="connsiteX88" fmla="*/ 289560 w 1592580"/>
              <a:gd name="connsiteY88" fmla="*/ 609600 h 1363980"/>
              <a:gd name="connsiteX89" fmla="*/ 251460 w 1592580"/>
              <a:gd name="connsiteY89" fmla="*/ 609600 h 1363980"/>
              <a:gd name="connsiteX90" fmla="*/ 175260 w 1592580"/>
              <a:gd name="connsiteY90" fmla="*/ 563880 h 1363980"/>
              <a:gd name="connsiteX91" fmla="*/ 152400 w 1592580"/>
              <a:gd name="connsiteY91" fmla="*/ 548640 h 1363980"/>
              <a:gd name="connsiteX92" fmla="*/ 99060 w 1592580"/>
              <a:gd name="connsiteY92" fmla="*/ 510540 h 1363980"/>
              <a:gd name="connsiteX93" fmla="*/ 83820 w 1592580"/>
              <a:gd name="connsiteY93" fmla="*/ 472440 h 1363980"/>
              <a:gd name="connsiteX94" fmla="*/ 60960 w 1592580"/>
              <a:gd name="connsiteY94" fmla="*/ 441960 h 1363980"/>
              <a:gd name="connsiteX95" fmla="*/ 0 w 1592580"/>
              <a:gd name="connsiteY95" fmla="*/ 419100 h 136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92580" h="1363980">
                <a:moveTo>
                  <a:pt x="0" y="419100"/>
                </a:moveTo>
                <a:lnTo>
                  <a:pt x="106680" y="396240"/>
                </a:lnTo>
                <a:lnTo>
                  <a:pt x="121920" y="342900"/>
                </a:lnTo>
                <a:lnTo>
                  <a:pt x="312420" y="320040"/>
                </a:lnTo>
                <a:lnTo>
                  <a:pt x="381000" y="198120"/>
                </a:lnTo>
                <a:lnTo>
                  <a:pt x="381000" y="198120"/>
                </a:lnTo>
                <a:lnTo>
                  <a:pt x="419100" y="91440"/>
                </a:lnTo>
                <a:lnTo>
                  <a:pt x="434340" y="60960"/>
                </a:lnTo>
                <a:lnTo>
                  <a:pt x="495300" y="45720"/>
                </a:lnTo>
                <a:lnTo>
                  <a:pt x="495300" y="45720"/>
                </a:lnTo>
                <a:lnTo>
                  <a:pt x="586740" y="15240"/>
                </a:lnTo>
                <a:lnTo>
                  <a:pt x="586740" y="45720"/>
                </a:lnTo>
                <a:lnTo>
                  <a:pt x="548640" y="99060"/>
                </a:lnTo>
                <a:lnTo>
                  <a:pt x="525780" y="137160"/>
                </a:lnTo>
                <a:lnTo>
                  <a:pt x="525780" y="160020"/>
                </a:lnTo>
                <a:lnTo>
                  <a:pt x="525780" y="198120"/>
                </a:lnTo>
                <a:lnTo>
                  <a:pt x="563880" y="198120"/>
                </a:lnTo>
                <a:lnTo>
                  <a:pt x="632460" y="228600"/>
                </a:lnTo>
                <a:lnTo>
                  <a:pt x="685800" y="228600"/>
                </a:lnTo>
                <a:lnTo>
                  <a:pt x="731520" y="236220"/>
                </a:lnTo>
                <a:lnTo>
                  <a:pt x="777240" y="274320"/>
                </a:lnTo>
                <a:lnTo>
                  <a:pt x="891540" y="182880"/>
                </a:lnTo>
                <a:lnTo>
                  <a:pt x="800100" y="83820"/>
                </a:lnTo>
                <a:lnTo>
                  <a:pt x="800100" y="83820"/>
                </a:lnTo>
                <a:lnTo>
                  <a:pt x="822960" y="15240"/>
                </a:lnTo>
                <a:lnTo>
                  <a:pt x="906780" y="0"/>
                </a:lnTo>
                <a:lnTo>
                  <a:pt x="1036320" y="121920"/>
                </a:lnTo>
                <a:lnTo>
                  <a:pt x="1028700" y="190500"/>
                </a:lnTo>
                <a:lnTo>
                  <a:pt x="1021080" y="266700"/>
                </a:lnTo>
                <a:lnTo>
                  <a:pt x="1074420" y="342900"/>
                </a:lnTo>
                <a:lnTo>
                  <a:pt x="1066800" y="388620"/>
                </a:lnTo>
                <a:lnTo>
                  <a:pt x="998220" y="472440"/>
                </a:lnTo>
                <a:lnTo>
                  <a:pt x="975360" y="510540"/>
                </a:lnTo>
                <a:lnTo>
                  <a:pt x="1013460" y="556260"/>
                </a:lnTo>
                <a:lnTo>
                  <a:pt x="1059180" y="594360"/>
                </a:lnTo>
                <a:lnTo>
                  <a:pt x="1135380" y="594360"/>
                </a:lnTo>
                <a:lnTo>
                  <a:pt x="1196340" y="601980"/>
                </a:lnTo>
                <a:lnTo>
                  <a:pt x="1211580" y="632460"/>
                </a:lnTo>
                <a:lnTo>
                  <a:pt x="1219200" y="723900"/>
                </a:lnTo>
                <a:lnTo>
                  <a:pt x="1242060" y="769620"/>
                </a:lnTo>
                <a:lnTo>
                  <a:pt x="1310640" y="784860"/>
                </a:lnTo>
                <a:lnTo>
                  <a:pt x="1341120" y="845820"/>
                </a:lnTo>
                <a:lnTo>
                  <a:pt x="1341120" y="845820"/>
                </a:lnTo>
                <a:lnTo>
                  <a:pt x="1402080" y="800100"/>
                </a:lnTo>
                <a:lnTo>
                  <a:pt x="1485900" y="807720"/>
                </a:lnTo>
                <a:lnTo>
                  <a:pt x="1584960" y="830580"/>
                </a:lnTo>
                <a:lnTo>
                  <a:pt x="1592580" y="876300"/>
                </a:lnTo>
                <a:lnTo>
                  <a:pt x="1577340" y="914400"/>
                </a:lnTo>
                <a:lnTo>
                  <a:pt x="1577340" y="914400"/>
                </a:lnTo>
                <a:lnTo>
                  <a:pt x="1584960" y="998220"/>
                </a:lnTo>
                <a:lnTo>
                  <a:pt x="1493520" y="998220"/>
                </a:lnTo>
                <a:lnTo>
                  <a:pt x="1455420" y="1005840"/>
                </a:lnTo>
                <a:lnTo>
                  <a:pt x="1447800" y="1043940"/>
                </a:lnTo>
                <a:lnTo>
                  <a:pt x="1424940" y="1097280"/>
                </a:lnTo>
                <a:lnTo>
                  <a:pt x="1394460" y="1112520"/>
                </a:lnTo>
                <a:lnTo>
                  <a:pt x="1356360" y="1120140"/>
                </a:lnTo>
                <a:lnTo>
                  <a:pt x="1333500" y="1150620"/>
                </a:lnTo>
                <a:lnTo>
                  <a:pt x="1242060" y="1135380"/>
                </a:lnTo>
                <a:lnTo>
                  <a:pt x="1242060" y="1135380"/>
                </a:lnTo>
                <a:lnTo>
                  <a:pt x="1135380" y="1127760"/>
                </a:lnTo>
                <a:lnTo>
                  <a:pt x="1112520" y="1120140"/>
                </a:lnTo>
                <a:lnTo>
                  <a:pt x="1043940" y="1165860"/>
                </a:lnTo>
                <a:lnTo>
                  <a:pt x="1097280" y="1181100"/>
                </a:lnTo>
                <a:lnTo>
                  <a:pt x="1104900" y="1333500"/>
                </a:lnTo>
                <a:lnTo>
                  <a:pt x="1028700" y="1363980"/>
                </a:lnTo>
                <a:lnTo>
                  <a:pt x="944880" y="1363980"/>
                </a:lnTo>
                <a:lnTo>
                  <a:pt x="944880" y="1363980"/>
                </a:lnTo>
                <a:lnTo>
                  <a:pt x="906780" y="1325880"/>
                </a:lnTo>
                <a:lnTo>
                  <a:pt x="815340" y="1325880"/>
                </a:lnTo>
                <a:lnTo>
                  <a:pt x="815340" y="1325880"/>
                </a:lnTo>
                <a:lnTo>
                  <a:pt x="769620" y="1272540"/>
                </a:lnTo>
                <a:lnTo>
                  <a:pt x="769620" y="1226820"/>
                </a:lnTo>
                <a:lnTo>
                  <a:pt x="701040" y="1043940"/>
                </a:lnTo>
                <a:lnTo>
                  <a:pt x="701040" y="967740"/>
                </a:lnTo>
                <a:lnTo>
                  <a:pt x="701040" y="96774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47700" y="838200"/>
                </a:lnTo>
                <a:lnTo>
                  <a:pt x="586740" y="800100"/>
                </a:lnTo>
                <a:lnTo>
                  <a:pt x="548640" y="800100"/>
                </a:lnTo>
                <a:lnTo>
                  <a:pt x="502920" y="762000"/>
                </a:lnTo>
                <a:lnTo>
                  <a:pt x="495300" y="731520"/>
                </a:lnTo>
                <a:lnTo>
                  <a:pt x="426720" y="708660"/>
                </a:lnTo>
                <a:lnTo>
                  <a:pt x="419100" y="655320"/>
                </a:lnTo>
                <a:lnTo>
                  <a:pt x="419100" y="655320"/>
                </a:lnTo>
                <a:lnTo>
                  <a:pt x="358140" y="617220"/>
                </a:lnTo>
                <a:lnTo>
                  <a:pt x="327660" y="609600"/>
                </a:lnTo>
                <a:lnTo>
                  <a:pt x="289560" y="609600"/>
                </a:lnTo>
                <a:lnTo>
                  <a:pt x="251460" y="609600"/>
                </a:lnTo>
                <a:lnTo>
                  <a:pt x="175260" y="563880"/>
                </a:lnTo>
                <a:lnTo>
                  <a:pt x="152400" y="548640"/>
                </a:lnTo>
                <a:lnTo>
                  <a:pt x="99060" y="510540"/>
                </a:lnTo>
                <a:lnTo>
                  <a:pt x="83820" y="472440"/>
                </a:lnTo>
                <a:lnTo>
                  <a:pt x="60960" y="441960"/>
                </a:lnTo>
                <a:lnTo>
                  <a:pt x="0" y="419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502967" y="2341957"/>
            <a:ext cx="588911" cy="316275"/>
          </a:xfrm>
          <a:custGeom>
            <a:avLst/>
            <a:gdLst>
              <a:gd name="connsiteX0" fmla="*/ 15240 w 746760"/>
              <a:gd name="connsiteY0" fmla="*/ 152400 h 426720"/>
              <a:gd name="connsiteX1" fmla="*/ 99060 w 746760"/>
              <a:gd name="connsiteY1" fmla="*/ 167640 h 426720"/>
              <a:gd name="connsiteX2" fmla="*/ 137160 w 746760"/>
              <a:gd name="connsiteY2" fmla="*/ 213360 h 426720"/>
              <a:gd name="connsiteX3" fmla="*/ 167640 w 746760"/>
              <a:gd name="connsiteY3" fmla="*/ 243840 h 426720"/>
              <a:gd name="connsiteX4" fmla="*/ 228600 w 746760"/>
              <a:gd name="connsiteY4" fmla="*/ 198120 h 426720"/>
              <a:gd name="connsiteX5" fmla="*/ 320040 w 746760"/>
              <a:gd name="connsiteY5" fmla="*/ 45720 h 426720"/>
              <a:gd name="connsiteX6" fmla="*/ 358140 w 746760"/>
              <a:gd name="connsiteY6" fmla="*/ 38100 h 426720"/>
              <a:gd name="connsiteX7" fmla="*/ 533400 w 746760"/>
              <a:gd name="connsiteY7" fmla="*/ 38100 h 426720"/>
              <a:gd name="connsiteX8" fmla="*/ 617220 w 746760"/>
              <a:gd name="connsiteY8" fmla="*/ 0 h 426720"/>
              <a:gd name="connsiteX9" fmla="*/ 624840 w 746760"/>
              <a:gd name="connsiteY9" fmla="*/ 38100 h 426720"/>
              <a:gd name="connsiteX10" fmla="*/ 662940 w 746760"/>
              <a:gd name="connsiteY10" fmla="*/ 45720 h 426720"/>
              <a:gd name="connsiteX11" fmla="*/ 723900 w 746760"/>
              <a:gd name="connsiteY11" fmla="*/ 30480 h 426720"/>
              <a:gd name="connsiteX12" fmla="*/ 746760 w 746760"/>
              <a:gd name="connsiteY12" fmla="*/ 38100 h 426720"/>
              <a:gd name="connsiteX13" fmla="*/ 723900 w 746760"/>
              <a:gd name="connsiteY13" fmla="*/ 175260 h 426720"/>
              <a:gd name="connsiteX14" fmla="*/ 640080 w 746760"/>
              <a:gd name="connsiteY14" fmla="*/ 205740 h 426720"/>
              <a:gd name="connsiteX15" fmla="*/ 556260 w 746760"/>
              <a:gd name="connsiteY15" fmla="*/ 205740 h 426720"/>
              <a:gd name="connsiteX16" fmla="*/ 518160 w 746760"/>
              <a:gd name="connsiteY16" fmla="*/ 220980 h 426720"/>
              <a:gd name="connsiteX17" fmla="*/ 472440 w 746760"/>
              <a:gd name="connsiteY17" fmla="*/ 243840 h 426720"/>
              <a:gd name="connsiteX18" fmla="*/ 350520 w 746760"/>
              <a:gd name="connsiteY18" fmla="*/ 358140 h 426720"/>
              <a:gd name="connsiteX19" fmla="*/ 304800 w 746760"/>
              <a:gd name="connsiteY19" fmla="*/ 426720 h 426720"/>
              <a:gd name="connsiteX20" fmla="*/ 281940 w 746760"/>
              <a:gd name="connsiteY20" fmla="*/ 426720 h 426720"/>
              <a:gd name="connsiteX21" fmla="*/ 167640 w 746760"/>
              <a:gd name="connsiteY21" fmla="*/ 342900 h 426720"/>
              <a:gd name="connsiteX22" fmla="*/ 137160 w 746760"/>
              <a:gd name="connsiteY22" fmla="*/ 281940 h 426720"/>
              <a:gd name="connsiteX23" fmla="*/ 99060 w 746760"/>
              <a:gd name="connsiteY23" fmla="*/ 243840 h 426720"/>
              <a:gd name="connsiteX24" fmla="*/ 0 w 746760"/>
              <a:gd name="connsiteY24" fmla="*/ 236220 h 426720"/>
              <a:gd name="connsiteX25" fmla="*/ 15240 w 746760"/>
              <a:gd name="connsiteY25" fmla="*/ 15240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6760" h="426720">
                <a:moveTo>
                  <a:pt x="15240" y="152400"/>
                </a:moveTo>
                <a:lnTo>
                  <a:pt x="99060" y="167640"/>
                </a:lnTo>
                <a:lnTo>
                  <a:pt x="137160" y="213360"/>
                </a:lnTo>
                <a:lnTo>
                  <a:pt x="167640" y="243840"/>
                </a:lnTo>
                <a:lnTo>
                  <a:pt x="228600" y="198120"/>
                </a:lnTo>
                <a:lnTo>
                  <a:pt x="320040" y="45720"/>
                </a:lnTo>
                <a:lnTo>
                  <a:pt x="358140" y="38100"/>
                </a:lnTo>
                <a:lnTo>
                  <a:pt x="533400" y="38100"/>
                </a:lnTo>
                <a:lnTo>
                  <a:pt x="617220" y="0"/>
                </a:lnTo>
                <a:lnTo>
                  <a:pt x="624840" y="38100"/>
                </a:lnTo>
                <a:lnTo>
                  <a:pt x="662940" y="45720"/>
                </a:lnTo>
                <a:lnTo>
                  <a:pt x="723900" y="30480"/>
                </a:lnTo>
                <a:lnTo>
                  <a:pt x="746760" y="38100"/>
                </a:lnTo>
                <a:lnTo>
                  <a:pt x="723900" y="175260"/>
                </a:lnTo>
                <a:lnTo>
                  <a:pt x="640080" y="205740"/>
                </a:lnTo>
                <a:lnTo>
                  <a:pt x="556260" y="205740"/>
                </a:lnTo>
                <a:lnTo>
                  <a:pt x="518160" y="220980"/>
                </a:lnTo>
                <a:lnTo>
                  <a:pt x="472440" y="243840"/>
                </a:lnTo>
                <a:lnTo>
                  <a:pt x="350520" y="358140"/>
                </a:lnTo>
                <a:lnTo>
                  <a:pt x="304800" y="426720"/>
                </a:lnTo>
                <a:lnTo>
                  <a:pt x="281940" y="426720"/>
                </a:lnTo>
                <a:lnTo>
                  <a:pt x="167640" y="342900"/>
                </a:lnTo>
                <a:lnTo>
                  <a:pt x="137160" y="281940"/>
                </a:lnTo>
                <a:lnTo>
                  <a:pt x="99060" y="243840"/>
                </a:lnTo>
                <a:lnTo>
                  <a:pt x="0" y="236220"/>
                </a:lnTo>
                <a:lnTo>
                  <a:pt x="15240" y="15240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49" tIns="38234" rIns="76449" bIns="3823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60" name="Полилиния 259"/>
          <p:cNvSpPr/>
          <p:nvPr/>
        </p:nvSpPr>
        <p:spPr>
          <a:xfrm>
            <a:off x="4667565" y="2495801"/>
            <a:ext cx="1304018" cy="1253802"/>
          </a:xfrm>
          <a:custGeom>
            <a:avLst/>
            <a:gdLst>
              <a:gd name="connsiteX0" fmla="*/ 0 w 1653540"/>
              <a:gd name="connsiteY0" fmla="*/ 716280 h 1691640"/>
              <a:gd name="connsiteX1" fmla="*/ 99060 w 1653540"/>
              <a:gd name="connsiteY1" fmla="*/ 655320 h 1691640"/>
              <a:gd name="connsiteX2" fmla="*/ 152400 w 1653540"/>
              <a:gd name="connsiteY2" fmla="*/ 586740 h 1691640"/>
              <a:gd name="connsiteX3" fmla="*/ 152400 w 1653540"/>
              <a:gd name="connsiteY3" fmla="*/ 586740 h 1691640"/>
              <a:gd name="connsiteX4" fmla="*/ 289560 w 1653540"/>
              <a:gd name="connsiteY4" fmla="*/ 502920 h 1691640"/>
              <a:gd name="connsiteX5" fmla="*/ 289560 w 1653540"/>
              <a:gd name="connsiteY5" fmla="*/ 502920 h 1691640"/>
              <a:gd name="connsiteX6" fmla="*/ 335280 w 1653540"/>
              <a:gd name="connsiteY6" fmla="*/ 457200 h 1691640"/>
              <a:gd name="connsiteX7" fmla="*/ 320040 w 1653540"/>
              <a:gd name="connsiteY7" fmla="*/ 365760 h 1691640"/>
              <a:gd name="connsiteX8" fmla="*/ 320040 w 1653540"/>
              <a:gd name="connsiteY8" fmla="*/ 365760 h 1691640"/>
              <a:gd name="connsiteX9" fmla="*/ 411480 w 1653540"/>
              <a:gd name="connsiteY9" fmla="*/ 342900 h 1691640"/>
              <a:gd name="connsiteX10" fmla="*/ 434340 w 1653540"/>
              <a:gd name="connsiteY10" fmla="*/ 381000 h 1691640"/>
              <a:gd name="connsiteX11" fmla="*/ 571500 w 1653540"/>
              <a:gd name="connsiteY11" fmla="*/ 350520 h 1691640"/>
              <a:gd name="connsiteX12" fmla="*/ 571500 w 1653540"/>
              <a:gd name="connsiteY12" fmla="*/ 350520 h 1691640"/>
              <a:gd name="connsiteX13" fmla="*/ 594360 w 1653540"/>
              <a:gd name="connsiteY13" fmla="*/ 198120 h 1691640"/>
              <a:gd name="connsiteX14" fmla="*/ 556260 w 1653540"/>
              <a:gd name="connsiteY14" fmla="*/ 167640 h 1691640"/>
              <a:gd name="connsiteX15" fmla="*/ 609600 w 1653540"/>
              <a:gd name="connsiteY15" fmla="*/ 137160 h 1691640"/>
              <a:gd name="connsiteX16" fmla="*/ 723900 w 1653540"/>
              <a:gd name="connsiteY16" fmla="*/ 160020 h 1691640"/>
              <a:gd name="connsiteX17" fmla="*/ 807720 w 1653540"/>
              <a:gd name="connsiteY17" fmla="*/ 160020 h 1691640"/>
              <a:gd name="connsiteX18" fmla="*/ 853440 w 1653540"/>
              <a:gd name="connsiteY18" fmla="*/ 152400 h 1691640"/>
              <a:gd name="connsiteX19" fmla="*/ 853440 w 1653540"/>
              <a:gd name="connsiteY19" fmla="*/ 129540 h 1691640"/>
              <a:gd name="connsiteX20" fmla="*/ 899160 w 1653540"/>
              <a:gd name="connsiteY20" fmla="*/ 121920 h 1691640"/>
              <a:gd name="connsiteX21" fmla="*/ 944880 w 1653540"/>
              <a:gd name="connsiteY21" fmla="*/ 45720 h 1691640"/>
              <a:gd name="connsiteX22" fmla="*/ 944880 w 1653540"/>
              <a:gd name="connsiteY22" fmla="*/ 0 h 1691640"/>
              <a:gd name="connsiteX23" fmla="*/ 1051560 w 1653540"/>
              <a:gd name="connsiteY23" fmla="*/ 15240 h 1691640"/>
              <a:gd name="connsiteX24" fmla="*/ 1112520 w 1653540"/>
              <a:gd name="connsiteY24" fmla="*/ 22860 h 1691640"/>
              <a:gd name="connsiteX25" fmla="*/ 1165860 w 1653540"/>
              <a:gd name="connsiteY25" fmla="*/ 30480 h 1691640"/>
              <a:gd name="connsiteX26" fmla="*/ 1234440 w 1653540"/>
              <a:gd name="connsiteY26" fmla="*/ 129540 h 1691640"/>
              <a:gd name="connsiteX27" fmla="*/ 1363980 w 1653540"/>
              <a:gd name="connsiteY27" fmla="*/ 205740 h 1691640"/>
              <a:gd name="connsiteX28" fmla="*/ 1379220 w 1653540"/>
              <a:gd name="connsiteY28" fmla="*/ 213360 h 1691640"/>
              <a:gd name="connsiteX29" fmla="*/ 1447800 w 1653540"/>
              <a:gd name="connsiteY29" fmla="*/ 365760 h 1691640"/>
              <a:gd name="connsiteX30" fmla="*/ 1463040 w 1653540"/>
              <a:gd name="connsiteY30" fmla="*/ 441960 h 1691640"/>
              <a:gd name="connsiteX31" fmla="*/ 1432560 w 1653540"/>
              <a:gd name="connsiteY31" fmla="*/ 502920 h 1691640"/>
              <a:gd name="connsiteX32" fmla="*/ 1432560 w 1653540"/>
              <a:gd name="connsiteY32" fmla="*/ 548640 h 1691640"/>
              <a:gd name="connsiteX33" fmla="*/ 1447800 w 1653540"/>
              <a:gd name="connsiteY33" fmla="*/ 662940 h 1691640"/>
              <a:gd name="connsiteX34" fmla="*/ 1424940 w 1653540"/>
              <a:gd name="connsiteY34" fmla="*/ 739140 h 1691640"/>
              <a:gd name="connsiteX35" fmla="*/ 1417320 w 1653540"/>
              <a:gd name="connsiteY35" fmla="*/ 792480 h 1691640"/>
              <a:gd name="connsiteX36" fmla="*/ 1447800 w 1653540"/>
              <a:gd name="connsiteY36" fmla="*/ 838200 h 1691640"/>
              <a:gd name="connsiteX37" fmla="*/ 1371600 w 1653540"/>
              <a:gd name="connsiteY37" fmla="*/ 937260 h 1691640"/>
              <a:gd name="connsiteX38" fmla="*/ 1386840 w 1653540"/>
              <a:gd name="connsiteY38" fmla="*/ 1066800 h 1691640"/>
              <a:gd name="connsiteX39" fmla="*/ 1455420 w 1653540"/>
              <a:gd name="connsiteY39" fmla="*/ 1104900 h 1691640"/>
              <a:gd name="connsiteX40" fmla="*/ 1447800 w 1653540"/>
              <a:gd name="connsiteY40" fmla="*/ 1158240 h 1691640"/>
              <a:gd name="connsiteX41" fmla="*/ 1470660 w 1653540"/>
              <a:gd name="connsiteY41" fmla="*/ 1219200 h 1691640"/>
              <a:gd name="connsiteX42" fmla="*/ 1501140 w 1653540"/>
              <a:gd name="connsiteY42" fmla="*/ 1257300 h 1691640"/>
              <a:gd name="connsiteX43" fmla="*/ 1562100 w 1653540"/>
              <a:gd name="connsiteY43" fmla="*/ 1287780 h 1691640"/>
              <a:gd name="connsiteX44" fmla="*/ 1653540 w 1653540"/>
              <a:gd name="connsiteY44" fmla="*/ 1318260 h 1691640"/>
              <a:gd name="connsiteX45" fmla="*/ 1653540 w 1653540"/>
              <a:gd name="connsiteY45" fmla="*/ 1318260 h 1691640"/>
              <a:gd name="connsiteX46" fmla="*/ 1592580 w 1653540"/>
              <a:gd name="connsiteY46" fmla="*/ 1402080 h 1691640"/>
              <a:gd name="connsiteX47" fmla="*/ 1615440 w 1653540"/>
              <a:gd name="connsiteY47" fmla="*/ 1485900 h 1691640"/>
              <a:gd name="connsiteX48" fmla="*/ 1546860 w 1653540"/>
              <a:gd name="connsiteY48" fmla="*/ 1501140 h 1691640"/>
              <a:gd name="connsiteX49" fmla="*/ 1478280 w 1653540"/>
              <a:gd name="connsiteY49" fmla="*/ 1539240 h 1691640"/>
              <a:gd name="connsiteX50" fmla="*/ 1409700 w 1653540"/>
              <a:gd name="connsiteY50" fmla="*/ 1562100 h 1691640"/>
              <a:gd name="connsiteX51" fmla="*/ 1356360 w 1653540"/>
              <a:gd name="connsiteY51" fmla="*/ 1623060 h 1691640"/>
              <a:gd name="connsiteX52" fmla="*/ 1211580 w 1653540"/>
              <a:gd name="connsiteY52" fmla="*/ 1638300 h 1691640"/>
              <a:gd name="connsiteX53" fmla="*/ 1211580 w 1653540"/>
              <a:gd name="connsiteY53" fmla="*/ 1638300 h 1691640"/>
              <a:gd name="connsiteX54" fmla="*/ 1135380 w 1653540"/>
              <a:gd name="connsiteY54" fmla="*/ 1623060 h 1691640"/>
              <a:gd name="connsiteX55" fmla="*/ 1066800 w 1653540"/>
              <a:gd name="connsiteY55" fmla="*/ 1691640 h 1691640"/>
              <a:gd name="connsiteX56" fmla="*/ 1036320 w 1653540"/>
              <a:gd name="connsiteY56" fmla="*/ 1691640 h 1691640"/>
              <a:gd name="connsiteX57" fmla="*/ 967740 w 1653540"/>
              <a:gd name="connsiteY57" fmla="*/ 1661160 h 1691640"/>
              <a:gd name="connsiteX58" fmla="*/ 853440 w 1653540"/>
              <a:gd name="connsiteY58" fmla="*/ 1653540 h 1691640"/>
              <a:gd name="connsiteX59" fmla="*/ 800100 w 1653540"/>
              <a:gd name="connsiteY59" fmla="*/ 1638300 h 1691640"/>
              <a:gd name="connsiteX60" fmla="*/ 678180 w 1653540"/>
              <a:gd name="connsiteY60" fmla="*/ 1638300 h 1691640"/>
              <a:gd name="connsiteX61" fmla="*/ 624840 w 1653540"/>
              <a:gd name="connsiteY61" fmla="*/ 1600200 h 1691640"/>
              <a:gd name="connsiteX62" fmla="*/ 518160 w 1653540"/>
              <a:gd name="connsiteY62" fmla="*/ 1577340 h 1691640"/>
              <a:gd name="connsiteX63" fmla="*/ 403860 w 1653540"/>
              <a:gd name="connsiteY63" fmla="*/ 1554480 h 1691640"/>
              <a:gd name="connsiteX64" fmla="*/ 381000 w 1653540"/>
              <a:gd name="connsiteY64" fmla="*/ 1554480 h 1691640"/>
              <a:gd name="connsiteX65" fmla="*/ 381000 w 1653540"/>
              <a:gd name="connsiteY65" fmla="*/ 1455420 h 1691640"/>
              <a:gd name="connsiteX66" fmla="*/ 342900 w 1653540"/>
              <a:gd name="connsiteY66" fmla="*/ 1379220 h 1691640"/>
              <a:gd name="connsiteX67" fmla="*/ 365760 w 1653540"/>
              <a:gd name="connsiteY67" fmla="*/ 1287780 h 1691640"/>
              <a:gd name="connsiteX68" fmla="*/ 304800 w 1653540"/>
              <a:gd name="connsiteY68" fmla="*/ 1249680 h 1691640"/>
              <a:gd name="connsiteX69" fmla="*/ 320040 w 1653540"/>
              <a:gd name="connsiteY69" fmla="*/ 1173480 h 1691640"/>
              <a:gd name="connsiteX70" fmla="*/ 274320 w 1653540"/>
              <a:gd name="connsiteY70" fmla="*/ 1173480 h 1691640"/>
              <a:gd name="connsiteX71" fmla="*/ 274320 w 1653540"/>
              <a:gd name="connsiteY71" fmla="*/ 1173480 h 1691640"/>
              <a:gd name="connsiteX72" fmla="*/ 228600 w 1653540"/>
              <a:gd name="connsiteY72" fmla="*/ 1120140 h 1691640"/>
              <a:gd name="connsiteX73" fmla="*/ 259080 w 1653540"/>
              <a:gd name="connsiteY73" fmla="*/ 1104900 h 1691640"/>
              <a:gd name="connsiteX74" fmla="*/ 327660 w 1653540"/>
              <a:gd name="connsiteY74" fmla="*/ 1082040 h 1691640"/>
              <a:gd name="connsiteX75" fmla="*/ 327660 w 1653540"/>
              <a:gd name="connsiteY75" fmla="*/ 982980 h 1691640"/>
              <a:gd name="connsiteX76" fmla="*/ 274320 w 1653540"/>
              <a:gd name="connsiteY76" fmla="*/ 982980 h 1691640"/>
              <a:gd name="connsiteX77" fmla="*/ 297180 w 1653540"/>
              <a:gd name="connsiteY77" fmla="*/ 914400 h 1691640"/>
              <a:gd name="connsiteX78" fmla="*/ 228600 w 1653540"/>
              <a:gd name="connsiteY78" fmla="*/ 853440 h 1691640"/>
              <a:gd name="connsiteX79" fmla="*/ 137160 w 1653540"/>
              <a:gd name="connsiteY79" fmla="*/ 807720 h 1691640"/>
              <a:gd name="connsiteX80" fmla="*/ 0 w 1653540"/>
              <a:gd name="connsiteY80" fmla="*/ 71628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653540" h="1691640">
                <a:moveTo>
                  <a:pt x="0" y="716280"/>
                </a:moveTo>
                <a:lnTo>
                  <a:pt x="99060" y="655320"/>
                </a:lnTo>
                <a:lnTo>
                  <a:pt x="152400" y="586740"/>
                </a:lnTo>
                <a:lnTo>
                  <a:pt x="152400" y="586740"/>
                </a:lnTo>
                <a:lnTo>
                  <a:pt x="289560" y="502920"/>
                </a:lnTo>
                <a:lnTo>
                  <a:pt x="289560" y="502920"/>
                </a:lnTo>
                <a:lnTo>
                  <a:pt x="335280" y="457200"/>
                </a:lnTo>
                <a:lnTo>
                  <a:pt x="320040" y="365760"/>
                </a:lnTo>
                <a:lnTo>
                  <a:pt x="320040" y="365760"/>
                </a:lnTo>
                <a:lnTo>
                  <a:pt x="411480" y="342900"/>
                </a:lnTo>
                <a:lnTo>
                  <a:pt x="434340" y="381000"/>
                </a:lnTo>
                <a:lnTo>
                  <a:pt x="571500" y="350520"/>
                </a:lnTo>
                <a:lnTo>
                  <a:pt x="571500" y="350520"/>
                </a:lnTo>
                <a:lnTo>
                  <a:pt x="594360" y="198120"/>
                </a:lnTo>
                <a:lnTo>
                  <a:pt x="556260" y="167640"/>
                </a:lnTo>
                <a:lnTo>
                  <a:pt x="609600" y="137160"/>
                </a:lnTo>
                <a:lnTo>
                  <a:pt x="723900" y="160020"/>
                </a:lnTo>
                <a:lnTo>
                  <a:pt x="807720" y="160020"/>
                </a:lnTo>
                <a:lnTo>
                  <a:pt x="853440" y="152400"/>
                </a:lnTo>
                <a:lnTo>
                  <a:pt x="853440" y="129540"/>
                </a:lnTo>
                <a:lnTo>
                  <a:pt x="899160" y="121920"/>
                </a:lnTo>
                <a:lnTo>
                  <a:pt x="944880" y="45720"/>
                </a:lnTo>
                <a:lnTo>
                  <a:pt x="944880" y="0"/>
                </a:lnTo>
                <a:lnTo>
                  <a:pt x="1051560" y="15240"/>
                </a:lnTo>
                <a:lnTo>
                  <a:pt x="1112520" y="22860"/>
                </a:lnTo>
                <a:lnTo>
                  <a:pt x="1165860" y="30480"/>
                </a:lnTo>
                <a:lnTo>
                  <a:pt x="1234440" y="129540"/>
                </a:lnTo>
                <a:lnTo>
                  <a:pt x="1363980" y="205740"/>
                </a:lnTo>
                <a:lnTo>
                  <a:pt x="1379220" y="213360"/>
                </a:lnTo>
                <a:lnTo>
                  <a:pt x="1447800" y="365760"/>
                </a:lnTo>
                <a:lnTo>
                  <a:pt x="1463040" y="441960"/>
                </a:lnTo>
                <a:lnTo>
                  <a:pt x="1432560" y="502920"/>
                </a:lnTo>
                <a:lnTo>
                  <a:pt x="1432560" y="548640"/>
                </a:lnTo>
                <a:lnTo>
                  <a:pt x="1447800" y="662940"/>
                </a:lnTo>
                <a:lnTo>
                  <a:pt x="1424940" y="739140"/>
                </a:lnTo>
                <a:lnTo>
                  <a:pt x="1417320" y="792480"/>
                </a:lnTo>
                <a:lnTo>
                  <a:pt x="1447800" y="838200"/>
                </a:lnTo>
                <a:lnTo>
                  <a:pt x="1371600" y="937260"/>
                </a:lnTo>
                <a:lnTo>
                  <a:pt x="1386840" y="1066800"/>
                </a:lnTo>
                <a:lnTo>
                  <a:pt x="1455420" y="1104900"/>
                </a:lnTo>
                <a:lnTo>
                  <a:pt x="1447800" y="1158240"/>
                </a:lnTo>
                <a:lnTo>
                  <a:pt x="1470660" y="1219200"/>
                </a:lnTo>
                <a:lnTo>
                  <a:pt x="1501140" y="1257300"/>
                </a:lnTo>
                <a:lnTo>
                  <a:pt x="1562100" y="1287780"/>
                </a:lnTo>
                <a:lnTo>
                  <a:pt x="1653540" y="1318260"/>
                </a:lnTo>
                <a:lnTo>
                  <a:pt x="1653540" y="1318260"/>
                </a:lnTo>
                <a:lnTo>
                  <a:pt x="1592580" y="1402080"/>
                </a:lnTo>
                <a:lnTo>
                  <a:pt x="1615440" y="1485900"/>
                </a:lnTo>
                <a:lnTo>
                  <a:pt x="1546860" y="1501140"/>
                </a:lnTo>
                <a:lnTo>
                  <a:pt x="1478280" y="1539240"/>
                </a:lnTo>
                <a:lnTo>
                  <a:pt x="1409700" y="1562100"/>
                </a:lnTo>
                <a:lnTo>
                  <a:pt x="1356360" y="1623060"/>
                </a:lnTo>
                <a:lnTo>
                  <a:pt x="1211580" y="1638300"/>
                </a:lnTo>
                <a:lnTo>
                  <a:pt x="1211580" y="1638300"/>
                </a:lnTo>
                <a:lnTo>
                  <a:pt x="1135380" y="1623060"/>
                </a:lnTo>
                <a:lnTo>
                  <a:pt x="1066800" y="1691640"/>
                </a:lnTo>
                <a:lnTo>
                  <a:pt x="1036320" y="1691640"/>
                </a:lnTo>
                <a:lnTo>
                  <a:pt x="967740" y="1661160"/>
                </a:lnTo>
                <a:lnTo>
                  <a:pt x="853440" y="1653540"/>
                </a:lnTo>
                <a:lnTo>
                  <a:pt x="800100" y="1638300"/>
                </a:lnTo>
                <a:lnTo>
                  <a:pt x="678180" y="1638300"/>
                </a:lnTo>
                <a:lnTo>
                  <a:pt x="624840" y="1600200"/>
                </a:lnTo>
                <a:lnTo>
                  <a:pt x="518160" y="1577340"/>
                </a:lnTo>
                <a:lnTo>
                  <a:pt x="403860" y="1554480"/>
                </a:lnTo>
                <a:lnTo>
                  <a:pt x="381000" y="1554480"/>
                </a:lnTo>
                <a:lnTo>
                  <a:pt x="381000" y="1455420"/>
                </a:lnTo>
                <a:lnTo>
                  <a:pt x="342900" y="1379220"/>
                </a:lnTo>
                <a:lnTo>
                  <a:pt x="365760" y="1287780"/>
                </a:lnTo>
                <a:lnTo>
                  <a:pt x="304800" y="1249680"/>
                </a:lnTo>
                <a:lnTo>
                  <a:pt x="320040" y="1173480"/>
                </a:lnTo>
                <a:lnTo>
                  <a:pt x="274320" y="1173480"/>
                </a:lnTo>
                <a:lnTo>
                  <a:pt x="274320" y="1173480"/>
                </a:lnTo>
                <a:lnTo>
                  <a:pt x="228600" y="1120140"/>
                </a:lnTo>
                <a:lnTo>
                  <a:pt x="259080" y="1104900"/>
                </a:lnTo>
                <a:lnTo>
                  <a:pt x="327660" y="1082040"/>
                </a:lnTo>
                <a:lnTo>
                  <a:pt x="327660" y="982980"/>
                </a:lnTo>
                <a:lnTo>
                  <a:pt x="274320" y="982980"/>
                </a:lnTo>
                <a:lnTo>
                  <a:pt x="297180" y="914400"/>
                </a:lnTo>
                <a:lnTo>
                  <a:pt x="228600" y="853440"/>
                </a:lnTo>
                <a:lnTo>
                  <a:pt x="137160" y="807720"/>
                </a:lnTo>
                <a:lnTo>
                  <a:pt x="0" y="7162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3748145" y="1296232"/>
            <a:ext cx="847311" cy="886699"/>
          </a:xfrm>
          <a:custGeom>
            <a:avLst/>
            <a:gdLst>
              <a:gd name="connsiteX0" fmla="*/ 784860 w 1074420"/>
              <a:gd name="connsiteY0" fmla="*/ 1074420 h 1196340"/>
              <a:gd name="connsiteX1" fmla="*/ 952500 w 1074420"/>
              <a:gd name="connsiteY1" fmla="*/ 1051560 h 1196340"/>
              <a:gd name="connsiteX2" fmla="*/ 1013460 w 1074420"/>
              <a:gd name="connsiteY2" fmla="*/ 937260 h 1196340"/>
              <a:gd name="connsiteX3" fmla="*/ 1074420 w 1074420"/>
              <a:gd name="connsiteY3" fmla="*/ 822960 h 1196340"/>
              <a:gd name="connsiteX4" fmla="*/ 1074420 w 1074420"/>
              <a:gd name="connsiteY4" fmla="*/ 822960 h 1196340"/>
              <a:gd name="connsiteX5" fmla="*/ 1074420 w 1074420"/>
              <a:gd name="connsiteY5" fmla="*/ 662940 h 1196340"/>
              <a:gd name="connsiteX6" fmla="*/ 1028700 w 1074420"/>
              <a:gd name="connsiteY6" fmla="*/ 563880 h 1196340"/>
              <a:gd name="connsiteX7" fmla="*/ 1013460 w 1074420"/>
              <a:gd name="connsiteY7" fmla="*/ 495300 h 1196340"/>
              <a:gd name="connsiteX8" fmla="*/ 1051560 w 1074420"/>
              <a:gd name="connsiteY8" fmla="*/ 441960 h 1196340"/>
              <a:gd name="connsiteX9" fmla="*/ 929640 w 1074420"/>
              <a:gd name="connsiteY9" fmla="*/ 365760 h 1196340"/>
              <a:gd name="connsiteX10" fmla="*/ 937260 w 1074420"/>
              <a:gd name="connsiteY10" fmla="*/ 297180 h 1196340"/>
              <a:gd name="connsiteX11" fmla="*/ 975360 w 1074420"/>
              <a:gd name="connsiteY11" fmla="*/ 205740 h 1196340"/>
              <a:gd name="connsiteX12" fmla="*/ 975360 w 1074420"/>
              <a:gd name="connsiteY12" fmla="*/ 167640 h 1196340"/>
              <a:gd name="connsiteX13" fmla="*/ 944880 w 1074420"/>
              <a:gd name="connsiteY13" fmla="*/ 160020 h 1196340"/>
              <a:gd name="connsiteX14" fmla="*/ 922020 w 1074420"/>
              <a:gd name="connsiteY14" fmla="*/ 205740 h 1196340"/>
              <a:gd name="connsiteX15" fmla="*/ 876300 w 1074420"/>
              <a:gd name="connsiteY15" fmla="*/ 228600 h 1196340"/>
              <a:gd name="connsiteX16" fmla="*/ 861060 w 1074420"/>
              <a:gd name="connsiteY16" fmla="*/ 190500 h 1196340"/>
              <a:gd name="connsiteX17" fmla="*/ 861060 w 1074420"/>
              <a:gd name="connsiteY17" fmla="*/ 137160 h 1196340"/>
              <a:gd name="connsiteX18" fmla="*/ 769620 w 1074420"/>
              <a:gd name="connsiteY18" fmla="*/ 22860 h 1196340"/>
              <a:gd name="connsiteX19" fmla="*/ 746760 w 1074420"/>
              <a:gd name="connsiteY19" fmla="*/ 0 h 1196340"/>
              <a:gd name="connsiteX20" fmla="*/ 693420 w 1074420"/>
              <a:gd name="connsiteY20" fmla="*/ 0 h 1196340"/>
              <a:gd name="connsiteX21" fmla="*/ 701040 w 1074420"/>
              <a:gd name="connsiteY21" fmla="*/ 30480 h 1196340"/>
              <a:gd name="connsiteX22" fmla="*/ 701040 w 1074420"/>
              <a:gd name="connsiteY22" fmla="*/ 76200 h 1196340"/>
              <a:gd name="connsiteX23" fmla="*/ 701040 w 1074420"/>
              <a:gd name="connsiteY23" fmla="*/ 99060 h 1196340"/>
              <a:gd name="connsiteX24" fmla="*/ 624840 w 1074420"/>
              <a:gd name="connsiteY24" fmla="*/ 83820 h 1196340"/>
              <a:gd name="connsiteX25" fmla="*/ 586740 w 1074420"/>
              <a:gd name="connsiteY25" fmla="*/ 83820 h 1196340"/>
              <a:gd name="connsiteX26" fmla="*/ 556260 w 1074420"/>
              <a:gd name="connsiteY26" fmla="*/ 53340 h 1196340"/>
              <a:gd name="connsiteX27" fmla="*/ 525780 w 1074420"/>
              <a:gd name="connsiteY27" fmla="*/ 38100 h 1196340"/>
              <a:gd name="connsiteX28" fmla="*/ 495300 w 1074420"/>
              <a:gd name="connsiteY28" fmla="*/ 38100 h 1196340"/>
              <a:gd name="connsiteX29" fmla="*/ 472440 w 1074420"/>
              <a:gd name="connsiteY29" fmla="*/ 53340 h 1196340"/>
              <a:gd name="connsiteX30" fmla="*/ 426720 w 1074420"/>
              <a:gd name="connsiteY30" fmla="*/ 99060 h 1196340"/>
              <a:gd name="connsiteX31" fmla="*/ 419100 w 1074420"/>
              <a:gd name="connsiteY31" fmla="*/ 137160 h 1196340"/>
              <a:gd name="connsiteX32" fmla="*/ 419100 w 1074420"/>
              <a:gd name="connsiteY32" fmla="*/ 137160 h 1196340"/>
              <a:gd name="connsiteX33" fmla="*/ 312420 w 1074420"/>
              <a:gd name="connsiteY33" fmla="*/ 144780 h 1196340"/>
              <a:gd name="connsiteX34" fmla="*/ 251460 w 1074420"/>
              <a:gd name="connsiteY34" fmla="*/ 144780 h 1196340"/>
              <a:gd name="connsiteX35" fmla="*/ 251460 w 1074420"/>
              <a:gd name="connsiteY35" fmla="*/ 182880 h 1196340"/>
              <a:gd name="connsiteX36" fmla="*/ 251460 w 1074420"/>
              <a:gd name="connsiteY36" fmla="*/ 182880 h 1196340"/>
              <a:gd name="connsiteX37" fmla="*/ 403860 w 1074420"/>
              <a:gd name="connsiteY37" fmla="*/ 205740 h 1196340"/>
              <a:gd name="connsiteX38" fmla="*/ 487680 w 1074420"/>
              <a:gd name="connsiteY38" fmla="*/ 236220 h 1196340"/>
              <a:gd name="connsiteX39" fmla="*/ 487680 w 1074420"/>
              <a:gd name="connsiteY39" fmla="*/ 236220 h 1196340"/>
              <a:gd name="connsiteX40" fmla="*/ 396240 w 1074420"/>
              <a:gd name="connsiteY40" fmla="*/ 396240 h 1196340"/>
              <a:gd name="connsiteX41" fmla="*/ 358140 w 1074420"/>
              <a:gd name="connsiteY41" fmla="*/ 411480 h 1196340"/>
              <a:gd name="connsiteX42" fmla="*/ 281940 w 1074420"/>
              <a:gd name="connsiteY42" fmla="*/ 457200 h 1196340"/>
              <a:gd name="connsiteX43" fmla="*/ 220980 w 1074420"/>
              <a:gd name="connsiteY43" fmla="*/ 518160 h 1196340"/>
              <a:gd name="connsiteX44" fmla="*/ 220980 w 1074420"/>
              <a:gd name="connsiteY44" fmla="*/ 518160 h 1196340"/>
              <a:gd name="connsiteX45" fmla="*/ 220980 w 1074420"/>
              <a:gd name="connsiteY45" fmla="*/ 601980 h 1196340"/>
              <a:gd name="connsiteX46" fmla="*/ 266700 w 1074420"/>
              <a:gd name="connsiteY46" fmla="*/ 640080 h 1196340"/>
              <a:gd name="connsiteX47" fmla="*/ 297180 w 1074420"/>
              <a:gd name="connsiteY47" fmla="*/ 655320 h 1196340"/>
              <a:gd name="connsiteX48" fmla="*/ 297180 w 1074420"/>
              <a:gd name="connsiteY48" fmla="*/ 655320 h 1196340"/>
              <a:gd name="connsiteX49" fmla="*/ 304800 w 1074420"/>
              <a:gd name="connsiteY49" fmla="*/ 723900 h 1196340"/>
              <a:gd name="connsiteX50" fmla="*/ 266700 w 1074420"/>
              <a:gd name="connsiteY50" fmla="*/ 731520 h 1196340"/>
              <a:gd name="connsiteX51" fmla="*/ 243840 w 1074420"/>
              <a:gd name="connsiteY51" fmla="*/ 746760 h 1196340"/>
              <a:gd name="connsiteX52" fmla="*/ 228600 w 1074420"/>
              <a:gd name="connsiteY52" fmla="*/ 853440 h 1196340"/>
              <a:gd name="connsiteX53" fmla="*/ 205740 w 1074420"/>
              <a:gd name="connsiteY53" fmla="*/ 906780 h 1196340"/>
              <a:gd name="connsiteX54" fmla="*/ 152400 w 1074420"/>
              <a:gd name="connsiteY54" fmla="*/ 899160 h 1196340"/>
              <a:gd name="connsiteX55" fmla="*/ 99060 w 1074420"/>
              <a:gd name="connsiteY55" fmla="*/ 883920 h 1196340"/>
              <a:gd name="connsiteX56" fmla="*/ 38100 w 1074420"/>
              <a:gd name="connsiteY56" fmla="*/ 891540 h 1196340"/>
              <a:gd name="connsiteX57" fmla="*/ 0 w 1074420"/>
              <a:gd name="connsiteY57" fmla="*/ 929640 h 1196340"/>
              <a:gd name="connsiteX58" fmla="*/ 0 w 1074420"/>
              <a:gd name="connsiteY58" fmla="*/ 952500 h 1196340"/>
              <a:gd name="connsiteX59" fmla="*/ 45720 w 1074420"/>
              <a:gd name="connsiteY59" fmla="*/ 960120 h 1196340"/>
              <a:gd name="connsiteX60" fmla="*/ 45720 w 1074420"/>
              <a:gd name="connsiteY60" fmla="*/ 960120 h 1196340"/>
              <a:gd name="connsiteX61" fmla="*/ 121920 w 1074420"/>
              <a:gd name="connsiteY61" fmla="*/ 922020 h 1196340"/>
              <a:gd name="connsiteX62" fmla="*/ 152400 w 1074420"/>
              <a:gd name="connsiteY62" fmla="*/ 960120 h 1196340"/>
              <a:gd name="connsiteX63" fmla="*/ 152400 w 1074420"/>
              <a:gd name="connsiteY63" fmla="*/ 960120 h 1196340"/>
              <a:gd name="connsiteX64" fmla="*/ 198120 w 1074420"/>
              <a:gd name="connsiteY64" fmla="*/ 998220 h 1196340"/>
              <a:gd name="connsiteX65" fmla="*/ 198120 w 1074420"/>
              <a:gd name="connsiteY65" fmla="*/ 998220 h 1196340"/>
              <a:gd name="connsiteX66" fmla="*/ 228600 w 1074420"/>
              <a:gd name="connsiteY66" fmla="*/ 1059180 h 1196340"/>
              <a:gd name="connsiteX67" fmla="*/ 312420 w 1074420"/>
              <a:gd name="connsiteY67" fmla="*/ 1059180 h 1196340"/>
              <a:gd name="connsiteX68" fmla="*/ 365760 w 1074420"/>
              <a:gd name="connsiteY68" fmla="*/ 1059180 h 1196340"/>
              <a:gd name="connsiteX69" fmla="*/ 365760 w 1074420"/>
              <a:gd name="connsiteY69" fmla="*/ 1082040 h 1196340"/>
              <a:gd name="connsiteX70" fmla="*/ 365760 w 1074420"/>
              <a:gd name="connsiteY70" fmla="*/ 1127760 h 1196340"/>
              <a:gd name="connsiteX71" fmla="*/ 365760 w 1074420"/>
              <a:gd name="connsiteY71" fmla="*/ 1127760 h 1196340"/>
              <a:gd name="connsiteX72" fmla="*/ 449580 w 1074420"/>
              <a:gd name="connsiteY72" fmla="*/ 1165860 h 1196340"/>
              <a:gd name="connsiteX73" fmla="*/ 518160 w 1074420"/>
              <a:gd name="connsiteY73" fmla="*/ 1165860 h 1196340"/>
              <a:gd name="connsiteX74" fmla="*/ 518160 w 1074420"/>
              <a:gd name="connsiteY74" fmla="*/ 1165860 h 1196340"/>
              <a:gd name="connsiteX75" fmla="*/ 586740 w 1074420"/>
              <a:gd name="connsiteY75" fmla="*/ 1196340 h 1196340"/>
              <a:gd name="connsiteX76" fmla="*/ 586740 w 1074420"/>
              <a:gd name="connsiteY76" fmla="*/ 1196340 h 1196340"/>
              <a:gd name="connsiteX77" fmla="*/ 647700 w 1074420"/>
              <a:gd name="connsiteY77" fmla="*/ 1150620 h 1196340"/>
              <a:gd name="connsiteX78" fmla="*/ 685800 w 1074420"/>
              <a:gd name="connsiteY78" fmla="*/ 1143000 h 1196340"/>
              <a:gd name="connsiteX79" fmla="*/ 685800 w 1074420"/>
              <a:gd name="connsiteY79" fmla="*/ 1143000 h 1196340"/>
              <a:gd name="connsiteX80" fmla="*/ 784860 w 1074420"/>
              <a:gd name="connsiteY80" fmla="*/ 1074420 h 119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074420" h="1196340">
                <a:moveTo>
                  <a:pt x="784860" y="1074420"/>
                </a:moveTo>
                <a:lnTo>
                  <a:pt x="952500" y="1051560"/>
                </a:lnTo>
                <a:lnTo>
                  <a:pt x="1013460" y="937260"/>
                </a:lnTo>
                <a:lnTo>
                  <a:pt x="1074420" y="822960"/>
                </a:lnTo>
                <a:lnTo>
                  <a:pt x="1074420" y="822960"/>
                </a:lnTo>
                <a:lnTo>
                  <a:pt x="1074420" y="662940"/>
                </a:lnTo>
                <a:lnTo>
                  <a:pt x="1028700" y="563880"/>
                </a:lnTo>
                <a:lnTo>
                  <a:pt x="1013460" y="495300"/>
                </a:lnTo>
                <a:lnTo>
                  <a:pt x="1051560" y="441960"/>
                </a:lnTo>
                <a:lnTo>
                  <a:pt x="929640" y="365760"/>
                </a:lnTo>
                <a:lnTo>
                  <a:pt x="937260" y="297180"/>
                </a:lnTo>
                <a:lnTo>
                  <a:pt x="975360" y="205740"/>
                </a:lnTo>
                <a:lnTo>
                  <a:pt x="975360" y="167640"/>
                </a:lnTo>
                <a:lnTo>
                  <a:pt x="944880" y="160020"/>
                </a:lnTo>
                <a:lnTo>
                  <a:pt x="922020" y="205740"/>
                </a:lnTo>
                <a:lnTo>
                  <a:pt x="876300" y="228600"/>
                </a:lnTo>
                <a:lnTo>
                  <a:pt x="861060" y="190500"/>
                </a:lnTo>
                <a:lnTo>
                  <a:pt x="861060" y="137160"/>
                </a:lnTo>
                <a:lnTo>
                  <a:pt x="769620" y="22860"/>
                </a:lnTo>
                <a:lnTo>
                  <a:pt x="746760" y="0"/>
                </a:lnTo>
                <a:lnTo>
                  <a:pt x="693420" y="0"/>
                </a:lnTo>
                <a:lnTo>
                  <a:pt x="701040" y="30480"/>
                </a:lnTo>
                <a:lnTo>
                  <a:pt x="701040" y="76200"/>
                </a:lnTo>
                <a:lnTo>
                  <a:pt x="701040" y="99060"/>
                </a:lnTo>
                <a:lnTo>
                  <a:pt x="624840" y="83820"/>
                </a:lnTo>
                <a:lnTo>
                  <a:pt x="586740" y="83820"/>
                </a:lnTo>
                <a:lnTo>
                  <a:pt x="556260" y="53340"/>
                </a:lnTo>
                <a:lnTo>
                  <a:pt x="525780" y="38100"/>
                </a:lnTo>
                <a:lnTo>
                  <a:pt x="495300" y="38100"/>
                </a:lnTo>
                <a:lnTo>
                  <a:pt x="472440" y="53340"/>
                </a:lnTo>
                <a:lnTo>
                  <a:pt x="426720" y="99060"/>
                </a:lnTo>
                <a:lnTo>
                  <a:pt x="419100" y="137160"/>
                </a:lnTo>
                <a:lnTo>
                  <a:pt x="419100" y="137160"/>
                </a:lnTo>
                <a:lnTo>
                  <a:pt x="312420" y="144780"/>
                </a:lnTo>
                <a:lnTo>
                  <a:pt x="251460" y="144780"/>
                </a:lnTo>
                <a:lnTo>
                  <a:pt x="251460" y="182880"/>
                </a:lnTo>
                <a:lnTo>
                  <a:pt x="251460" y="182880"/>
                </a:lnTo>
                <a:lnTo>
                  <a:pt x="403860" y="205740"/>
                </a:lnTo>
                <a:lnTo>
                  <a:pt x="487680" y="236220"/>
                </a:lnTo>
                <a:lnTo>
                  <a:pt x="487680" y="236220"/>
                </a:lnTo>
                <a:lnTo>
                  <a:pt x="396240" y="396240"/>
                </a:lnTo>
                <a:lnTo>
                  <a:pt x="358140" y="411480"/>
                </a:lnTo>
                <a:lnTo>
                  <a:pt x="281940" y="457200"/>
                </a:lnTo>
                <a:lnTo>
                  <a:pt x="220980" y="518160"/>
                </a:lnTo>
                <a:lnTo>
                  <a:pt x="220980" y="518160"/>
                </a:lnTo>
                <a:lnTo>
                  <a:pt x="220980" y="601980"/>
                </a:lnTo>
                <a:lnTo>
                  <a:pt x="266700" y="640080"/>
                </a:lnTo>
                <a:lnTo>
                  <a:pt x="297180" y="655320"/>
                </a:lnTo>
                <a:lnTo>
                  <a:pt x="297180" y="655320"/>
                </a:lnTo>
                <a:lnTo>
                  <a:pt x="304800" y="723900"/>
                </a:lnTo>
                <a:lnTo>
                  <a:pt x="266700" y="731520"/>
                </a:lnTo>
                <a:lnTo>
                  <a:pt x="243840" y="746760"/>
                </a:lnTo>
                <a:lnTo>
                  <a:pt x="228600" y="853440"/>
                </a:lnTo>
                <a:lnTo>
                  <a:pt x="205740" y="906780"/>
                </a:lnTo>
                <a:lnTo>
                  <a:pt x="152400" y="899160"/>
                </a:lnTo>
                <a:lnTo>
                  <a:pt x="99060" y="883920"/>
                </a:lnTo>
                <a:lnTo>
                  <a:pt x="38100" y="891540"/>
                </a:lnTo>
                <a:lnTo>
                  <a:pt x="0" y="929640"/>
                </a:lnTo>
                <a:lnTo>
                  <a:pt x="0" y="952500"/>
                </a:lnTo>
                <a:lnTo>
                  <a:pt x="45720" y="960120"/>
                </a:lnTo>
                <a:lnTo>
                  <a:pt x="45720" y="960120"/>
                </a:lnTo>
                <a:lnTo>
                  <a:pt x="121920" y="922020"/>
                </a:lnTo>
                <a:lnTo>
                  <a:pt x="152400" y="960120"/>
                </a:lnTo>
                <a:lnTo>
                  <a:pt x="152400" y="960120"/>
                </a:lnTo>
                <a:lnTo>
                  <a:pt x="198120" y="998220"/>
                </a:lnTo>
                <a:lnTo>
                  <a:pt x="198120" y="998220"/>
                </a:lnTo>
                <a:lnTo>
                  <a:pt x="228600" y="1059180"/>
                </a:lnTo>
                <a:lnTo>
                  <a:pt x="312420" y="1059180"/>
                </a:lnTo>
                <a:lnTo>
                  <a:pt x="365760" y="1059180"/>
                </a:lnTo>
                <a:lnTo>
                  <a:pt x="365760" y="1082040"/>
                </a:lnTo>
                <a:lnTo>
                  <a:pt x="365760" y="1127760"/>
                </a:lnTo>
                <a:lnTo>
                  <a:pt x="365760" y="1127760"/>
                </a:lnTo>
                <a:lnTo>
                  <a:pt x="449580" y="1165860"/>
                </a:lnTo>
                <a:lnTo>
                  <a:pt x="518160" y="1165860"/>
                </a:lnTo>
                <a:lnTo>
                  <a:pt x="518160" y="1165860"/>
                </a:lnTo>
                <a:lnTo>
                  <a:pt x="586740" y="1196340"/>
                </a:lnTo>
                <a:lnTo>
                  <a:pt x="586740" y="1196340"/>
                </a:lnTo>
                <a:lnTo>
                  <a:pt x="647700" y="1150620"/>
                </a:lnTo>
                <a:lnTo>
                  <a:pt x="685800" y="1143000"/>
                </a:lnTo>
                <a:lnTo>
                  <a:pt x="685800" y="1143000"/>
                </a:lnTo>
                <a:lnTo>
                  <a:pt x="784860" y="107442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5767354" y="2681573"/>
            <a:ext cx="1183831" cy="768094"/>
          </a:xfrm>
          <a:custGeom>
            <a:avLst/>
            <a:gdLst>
              <a:gd name="connsiteX0" fmla="*/ 53340 w 1501140"/>
              <a:gd name="connsiteY0" fmla="*/ 106680 h 1036320"/>
              <a:gd name="connsiteX1" fmla="*/ 76200 w 1501140"/>
              <a:gd name="connsiteY1" fmla="*/ 175260 h 1036320"/>
              <a:gd name="connsiteX2" fmla="*/ 53340 w 1501140"/>
              <a:gd name="connsiteY2" fmla="*/ 228600 h 1036320"/>
              <a:gd name="connsiteX3" fmla="*/ 60960 w 1501140"/>
              <a:gd name="connsiteY3" fmla="*/ 304800 h 1036320"/>
              <a:gd name="connsiteX4" fmla="*/ 60960 w 1501140"/>
              <a:gd name="connsiteY4" fmla="*/ 388620 h 1036320"/>
              <a:gd name="connsiteX5" fmla="*/ 60960 w 1501140"/>
              <a:gd name="connsiteY5" fmla="*/ 388620 h 1036320"/>
              <a:gd name="connsiteX6" fmla="*/ 30480 w 1501140"/>
              <a:gd name="connsiteY6" fmla="*/ 502920 h 1036320"/>
              <a:gd name="connsiteX7" fmla="*/ 38100 w 1501140"/>
              <a:gd name="connsiteY7" fmla="*/ 548640 h 1036320"/>
              <a:gd name="connsiteX8" fmla="*/ 38100 w 1501140"/>
              <a:gd name="connsiteY8" fmla="*/ 548640 h 1036320"/>
              <a:gd name="connsiteX9" fmla="*/ 0 w 1501140"/>
              <a:gd name="connsiteY9" fmla="*/ 655320 h 1036320"/>
              <a:gd name="connsiteX10" fmla="*/ 0 w 1501140"/>
              <a:gd name="connsiteY10" fmla="*/ 655320 h 1036320"/>
              <a:gd name="connsiteX11" fmla="*/ 15240 w 1501140"/>
              <a:gd name="connsiteY11" fmla="*/ 762000 h 1036320"/>
              <a:gd name="connsiteX12" fmla="*/ 30480 w 1501140"/>
              <a:gd name="connsiteY12" fmla="*/ 815340 h 1036320"/>
              <a:gd name="connsiteX13" fmla="*/ 30480 w 1501140"/>
              <a:gd name="connsiteY13" fmla="*/ 815340 h 1036320"/>
              <a:gd name="connsiteX14" fmla="*/ 76200 w 1501140"/>
              <a:gd name="connsiteY14" fmla="*/ 876300 h 1036320"/>
              <a:gd name="connsiteX15" fmla="*/ 76200 w 1501140"/>
              <a:gd name="connsiteY15" fmla="*/ 876300 h 1036320"/>
              <a:gd name="connsiteX16" fmla="*/ 76200 w 1501140"/>
              <a:gd name="connsiteY16" fmla="*/ 952500 h 1036320"/>
              <a:gd name="connsiteX17" fmla="*/ 106680 w 1501140"/>
              <a:gd name="connsiteY17" fmla="*/ 998220 h 1036320"/>
              <a:gd name="connsiteX18" fmla="*/ 175260 w 1501140"/>
              <a:gd name="connsiteY18" fmla="*/ 1036320 h 1036320"/>
              <a:gd name="connsiteX19" fmla="*/ 175260 w 1501140"/>
              <a:gd name="connsiteY19" fmla="*/ 1036320 h 1036320"/>
              <a:gd name="connsiteX20" fmla="*/ 228600 w 1501140"/>
              <a:gd name="connsiteY20" fmla="*/ 1005840 h 1036320"/>
              <a:gd name="connsiteX21" fmla="*/ 243840 w 1501140"/>
              <a:gd name="connsiteY21" fmla="*/ 1036320 h 1036320"/>
              <a:gd name="connsiteX22" fmla="*/ 266700 w 1501140"/>
              <a:gd name="connsiteY22" fmla="*/ 1005840 h 1036320"/>
              <a:gd name="connsiteX23" fmla="*/ 266700 w 1501140"/>
              <a:gd name="connsiteY23" fmla="*/ 1005840 h 1036320"/>
              <a:gd name="connsiteX24" fmla="*/ 335280 w 1501140"/>
              <a:gd name="connsiteY24" fmla="*/ 990600 h 1036320"/>
              <a:gd name="connsiteX25" fmla="*/ 388620 w 1501140"/>
              <a:gd name="connsiteY25" fmla="*/ 990600 h 1036320"/>
              <a:gd name="connsiteX26" fmla="*/ 464820 w 1501140"/>
              <a:gd name="connsiteY26" fmla="*/ 998220 h 1036320"/>
              <a:gd name="connsiteX27" fmla="*/ 464820 w 1501140"/>
              <a:gd name="connsiteY27" fmla="*/ 929640 h 1036320"/>
              <a:gd name="connsiteX28" fmla="*/ 449580 w 1501140"/>
              <a:gd name="connsiteY28" fmla="*/ 899160 h 1036320"/>
              <a:gd name="connsiteX29" fmla="*/ 480060 w 1501140"/>
              <a:gd name="connsiteY29" fmla="*/ 830580 h 1036320"/>
              <a:gd name="connsiteX30" fmla="*/ 502920 w 1501140"/>
              <a:gd name="connsiteY30" fmla="*/ 807720 h 1036320"/>
              <a:gd name="connsiteX31" fmla="*/ 533400 w 1501140"/>
              <a:gd name="connsiteY31" fmla="*/ 739140 h 1036320"/>
              <a:gd name="connsiteX32" fmla="*/ 571500 w 1501140"/>
              <a:gd name="connsiteY32" fmla="*/ 716280 h 1036320"/>
              <a:gd name="connsiteX33" fmla="*/ 662940 w 1501140"/>
              <a:gd name="connsiteY33" fmla="*/ 723900 h 1036320"/>
              <a:gd name="connsiteX34" fmla="*/ 739140 w 1501140"/>
              <a:gd name="connsiteY34" fmla="*/ 731520 h 1036320"/>
              <a:gd name="connsiteX35" fmla="*/ 822960 w 1501140"/>
              <a:gd name="connsiteY35" fmla="*/ 678180 h 1036320"/>
              <a:gd name="connsiteX36" fmla="*/ 876300 w 1501140"/>
              <a:gd name="connsiteY36" fmla="*/ 655320 h 1036320"/>
              <a:gd name="connsiteX37" fmla="*/ 906780 w 1501140"/>
              <a:gd name="connsiteY37" fmla="*/ 640080 h 1036320"/>
              <a:gd name="connsiteX38" fmla="*/ 914400 w 1501140"/>
              <a:gd name="connsiteY38" fmla="*/ 617220 h 1036320"/>
              <a:gd name="connsiteX39" fmla="*/ 952500 w 1501140"/>
              <a:gd name="connsiteY39" fmla="*/ 617220 h 1036320"/>
              <a:gd name="connsiteX40" fmla="*/ 975360 w 1501140"/>
              <a:gd name="connsiteY40" fmla="*/ 647700 h 1036320"/>
              <a:gd name="connsiteX41" fmla="*/ 1021080 w 1501140"/>
              <a:gd name="connsiteY41" fmla="*/ 647700 h 1036320"/>
              <a:gd name="connsiteX42" fmla="*/ 1089660 w 1501140"/>
              <a:gd name="connsiteY42" fmla="*/ 685800 h 1036320"/>
              <a:gd name="connsiteX43" fmla="*/ 1112520 w 1501140"/>
              <a:gd name="connsiteY43" fmla="*/ 723900 h 1036320"/>
              <a:gd name="connsiteX44" fmla="*/ 1249680 w 1501140"/>
              <a:gd name="connsiteY44" fmla="*/ 708660 h 1036320"/>
              <a:gd name="connsiteX45" fmla="*/ 1249680 w 1501140"/>
              <a:gd name="connsiteY45" fmla="*/ 708660 h 1036320"/>
              <a:gd name="connsiteX46" fmla="*/ 1402080 w 1501140"/>
              <a:gd name="connsiteY46" fmla="*/ 693420 h 1036320"/>
              <a:gd name="connsiteX47" fmla="*/ 1424940 w 1501140"/>
              <a:gd name="connsiteY47" fmla="*/ 678180 h 1036320"/>
              <a:gd name="connsiteX48" fmla="*/ 1493520 w 1501140"/>
              <a:gd name="connsiteY48" fmla="*/ 617220 h 1036320"/>
              <a:gd name="connsiteX49" fmla="*/ 1501140 w 1501140"/>
              <a:gd name="connsiteY49" fmla="*/ 525780 h 1036320"/>
              <a:gd name="connsiteX50" fmla="*/ 1501140 w 1501140"/>
              <a:gd name="connsiteY50" fmla="*/ 480060 h 1036320"/>
              <a:gd name="connsiteX51" fmla="*/ 1432560 w 1501140"/>
              <a:gd name="connsiteY51" fmla="*/ 449580 h 1036320"/>
              <a:gd name="connsiteX52" fmla="*/ 1325880 w 1501140"/>
              <a:gd name="connsiteY52" fmla="*/ 441960 h 1036320"/>
              <a:gd name="connsiteX53" fmla="*/ 1295400 w 1501140"/>
              <a:gd name="connsiteY53" fmla="*/ 342900 h 1036320"/>
              <a:gd name="connsiteX54" fmla="*/ 1188720 w 1501140"/>
              <a:gd name="connsiteY54" fmla="*/ 304800 h 1036320"/>
              <a:gd name="connsiteX55" fmla="*/ 1150620 w 1501140"/>
              <a:gd name="connsiteY55" fmla="*/ 220980 h 1036320"/>
              <a:gd name="connsiteX56" fmla="*/ 1059180 w 1501140"/>
              <a:gd name="connsiteY56" fmla="*/ 182880 h 1036320"/>
              <a:gd name="connsiteX57" fmla="*/ 1005840 w 1501140"/>
              <a:gd name="connsiteY57" fmla="*/ 152400 h 1036320"/>
              <a:gd name="connsiteX58" fmla="*/ 982980 w 1501140"/>
              <a:gd name="connsiteY58" fmla="*/ 129540 h 1036320"/>
              <a:gd name="connsiteX59" fmla="*/ 876300 w 1501140"/>
              <a:gd name="connsiteY59" fmla="*/ 129540 h 1036320"/>
              <a:gd name="connsiteX60" fmla="*/ 853440 w 1501140"/>
              <a:gd name="connsiteY60" fmla="*/ 129540 h 1036320"/>
              <a:gd name="connsiteX61" fmla="*/ 830580 w 1501140"/>
              <a:gd name="connsiteY61" fmla="*/ 106680 h 1036320"/>
              <a:gd name="connsiteX62" fmla="*/ 769620 w 1501140"/>
              <a:gd name="connsiteY62" fmla="*/ 91440 h 1036320"/>
              <a:gd name="connsiteX63" fmla="*/ 769620 w 1501140"/>
              <a:gd name="connsiteY63" fmla="*/ 91440 h 1036320"/>
              <a:gd name="connsiteX64" fmla="*/ 708660 w 1501140"/>
              <a:gd name="connsiteY64" fmla="*/ 182880 h 1036320"/>
              <a:gd name="connsiteX65" fmla="*/ 670560 w 1501140"/>
              <a:gd name="connsiteY65" fmla="*/ 243840 h 1036320"/>
              <a:gd name="connsiteX66" fmla="*/ 632460 w 1501140"/>
              <a:gd name="connsiteY66" fmla="*/ 243840 h 1036320"/>
              <a:gd name="connsiteX67" fmla="*/ 609600 w 1501140"/>
              <a:gd name="connsiteY67" fmla="*/ 228600 h 1036320"/>
              <a:gd name="connsiteX68" fmla="*/ 632460 w 1501140"/>
              <a:gd name="connsiteY68" fmla="*/ 114300 h 1036320"/>
              <a:gd name="connsiteX69" fmla="*/ 609600 w 1501140"/>
              <a:gd name="connsiteY69" fmla="*/ 83820 h 1036320"/>
              <a:gd name="connsiteX70" fmla="*/ 609600 w 1501140"/>
              <a:gd name="connsiteY70" fmla="*/ 83820 h 1036320"/>
              <a:gd name="connsiteX71" fmla="*/ 586740 w 1501140"/>
              <a:gd name="connsiteY71" fmla="*/ 0 h 1036320"/>
              <a:gd name="connsiteX72" fmla="*/ 556260 w 1501140"/>
              <a:gd name="connsiteY72" fmla="*/ 0 h 1036320"/>
              <a:gd name="connsiteX73" fmla="*/ 556260 w 1501140"/>
              <a:gd name="connsiteY73" fmla="*/ 0 h 1036320"/>
              <a:gd name="connsiteX74" fmla="*/ 525780 w 1501140"/>
              <a:gd name="connsiteY74" fmla="*/ 91440 h 1036320"/>
              <a:gd name="connsiteX75" fmla="*/ 525780 w 1501140"/>
              <a:gd name="connsiteY75" fmla="*/ 91440 h 1036320"/>
              <a:gd name="connsiteX76" fmla="*/ 472440 w 1501140"/>
              <a:gd name="connsiteY76" fmla="*/ 106680 h 1036320"/>
              <a:gd name="connsiteX77" fmla="*/ 464820 w 1501140"/>
              <a:gd name="connsiteY77" fmla="*/ 76200 h 1036320"/>
              <a:gd name="connsiteX78" fmla="*/ 449580 w 1501140"/>
              <a:gd name="connsiteY78" fmla="*/ 53340 h 1036320"/>
              <a:gd name="connsiteX79" fmla="*/ 434340 w 1501140"/>
              <a:gd name="connsiteY79" fmla="*/ 38100 h 1036320"/>
              <a:gd name="connsiteX80" fmla="*/ 403860 w 1501140"/>
              <a:gd name="connsiteY80" fmla="*/ 38100 h 1036320"/>
              <a:gd name="connsiteX81" fmla="*/ 335280 w 1501140"/>
              <a:gd name="connsiteY81" fmla="*/ 68580 h 1036320"/>
              <a:gd name="connsiteX82" fmla="*/ 274320 w 1501140"/>
              <a:gd name="connsiteY82" fmla="*/ 53340 h 1036320"/>
              <a:gd name="connsiteX83" fmla="*/ 228600 w 1501140"/>
              <a:gd name="connsiteY83" fmla="*/ 91440 h 1036320"/>
              <a:gd name="connsiteX84" fmla="*/ 137160 w 1501140"/>
              <a:gd name="connsiteY84" fmla="*/ 91440 h 1036320"/>
              <a:gd name="connsiteX85" fmla="*/ 53340 w 1501140"/>
              <a:gd name="connsiteY85" fmla="*/ 106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501140" h="1036320">
                <a:moveTo>
                  <a:pt x="53340" y="106680"/>
                </a:moveTo>
                <a:lnTo>
                  <a:pt x="76200" y="175260"/>
                </a:lnTo>
                <a:lnTo>
                  <a:pt x="53340" y="228600"/>
                </a:lnTo>
                <a:lnTo>
                  <a:pt x="60960" y="304800"/>
                </a:lnTo>
                <a:lnTo>
                  <a:pt x="60960" y="388620"/>
                </a:lnTo>
                <a:lnTo>
                  <a:pt x="60960" y="388620"/>
                </a:lnTo>
                <a:lnTo>
                  <a:pt x="30480" y="502920"/>
                </a:lnTo>
                <a:lnTo>
                  <a:pt x="38100" y="548640"/>
                </a:lnTo>
                <a:lnTo>
                  <a:pt x="38100" y="548640"/>
                </a:lnTo>
                <a:lnTo>
                  <a:pt x="0" y="655320"/>
                </a:lnTo>
                <a:lnTo>
                  <a:pt x="0" y="655320"/>
                </a:lnTo>
                <a:lnTo>
                  <a:pt x="15240" y="762000"/>
                </a:lnTo>
                <a:lnTo>
                  <a:pt x="30480" y="815340"/>
                </a:lnTo>
                <a:lnTo>
                  <a:pt x="30480" y="815340"/>
                </a:lnTo>
                <a:lnTo>
                  <a:pt x="76200" y="876300"/>
                </a:lnTo>
                <a:lnTo>
                  <a:pt x="76200" y="876300"/>
                </a:lnTo>
                <a:lnTo>
                  <a:pt x="76200" y="952500"/>
                </a:lnTo>
                <a:lnTo>
                  <a:pt x="106680" y="998220"/>
                </a:lnTo>
                <a:lnTo>
                  <a:pt x="175260" y="1036320"/>
                </a:lnTo>
                <a:lnTo>
                  <a:pt x="175260" y="1036320"/>
                </a:lnTo>
                <a:lnTo>
                  <a:pt x="228600" y="1005840"/>
                </a:lnTo>
                <a:lnTo>
                  <a:pt x="243840" y="1036320"/>
                </a:lnTo>
                <a:lnTo>
                  <a:pt x="266700" y="1005840"/>
                </a:lnTo>
                <a:lnTo>
                  <a:pt x="266700" y="1005840"/>
                </a:lnTo>
                <a:lnTo>
                  <a:pt x="335280" y="990600"/>
                </a:lnTo>
                <a:lnTo>
                  <a:pt x="388620" y="990600"/>
                </a:lnTo>
                <a:lnTo>
                  <a:pt x="464820" y="998220"/>
                </a:lnTo>
                <a:lnTo>
                  <a:pt x="464820" y="929640"/>
                </a:lnTo>
                <a:lnTo>
                  <a:pt x="449580" y="899160"/>
                </a:lnTo>
                <a:lnTo>
                  <a:pt x="480060" y="830580"/>
                </a:lnTo>
                <a:lnTo>
                  <a:pt x="502920" y="807720"/>
                </a:lnTo>
                <a:lnTo>
                  <a:pt x="533400" y="739140"/>
                </a:lnTo>
                <a:lnTo>
                  <a:pt x="571500" y="716280"/>
                </a:lnTo>
                <a:lnTo>
                  <a:pt x="662940" y="723900"/>
                </a:lnTo>
                <a:lnTo>
                  <a:pt x="739140" y="731520"/>
                </a:lnTo>
                <a:lnTo>
                  <a:pt x="822960" y="678180"/>
                </a:lnTo>
                <a:lnTo>
                  <a:pt x="876300" y="655320"/>
                </a:lnTo>
                <a:lnTo>
                  <a:pt x="906780" y="640080"/>
                </a:lnTo>
                <a:lnTo>
                  <a:pt x="914400" y="617220"/>
                </a:lnTo>
                <a:lnTo>
                  <a:pt x="952500" y="617220"/>
                </a:lnTo>
                <a:lnTo>
                  <a:pt x="975360" y="647700"/>
                </a:lnTo>
                <a:lnTo>
                  <a:pt x="1021080" y="647700"/>
                </a:lnTo>
                <a:lnTo>
                  <a:pt x="1089660" y="685800"/>
                </a:lnTo>
                <a:lnTo>
                  <a:pt x="1112520" y="723900"/>
                </a:lnTo>
                <a:lnTo>
                  <a:pt x="1249680" y="708660"/>
                </a:lnTo>
                <a:lnTo>
                  <a:pt x="1249680" y="708660"/>
                </a:lnTo>
                <a:lnTo>
                  <a:pt x="1402080" y="693420"/>
                </a:lnTo>
                <a:lnTo>
                  <a:pt x="1424940" y="678180"/>
                </a:lnTo>
                <a:lnTo>
                  <a:pt x="1493520" y="617220"/>
                </a:lnTo>
                <a:lnTo>
                  <a:pt x="1501140" y="525780"/>
                </a:lnTo>
                <a:lnTo>
                  <a:pt x="1501140" y="480060"/>
                </a:lnTo>
                <a:lnTo>
                  <a:pt x="1432560" y="449580"/>
                </a:lnTo>
                <a:lnTo>
                  <a:pt x="1325880" y="441960"/>
                </a:lnTo>
                <a:lnTo>
                  <a:pt x="1295400" y="342900"/>
                </a:lnTo>
                <a:lnTo>
                  <a:pt x="1188720" y="304800"/>
                </a:lnTo>
                <a:lnTo>
                  <a:pt x="1150620" y="220980"/>
                </a:lnTo>
                <a:lnTo>
                  <a:pt x="1059180" y="182880"/>
                </a:lnTo>
                <a:lnTo>
                  <a:pt x="1005840" y="152400"/>
                </a:lnTo>
                <a:lnTo>
                  <a:pt x="982980" y="129540"/>
                </a:lnTo>
                <a:lnTo>
                  <a:pt x="876300" y="129540"/>
                </a:lnTo>
                <a:lnTo>
                  <a:pt x="853440" y="129540"/>
                </a:lnTo>
                <a:lnTo>
                  <a:pt x="830580" y="106680"/>
                </a:lnTo>
                <a:lnTo>
                  <a:pt x="769620" y="91440"/>
                </a:lnTo>
                <a:lnTo>
                  <a:pt x="769620" y="91440"/>
                </a:lnTo>
                <a:lnTo>
                  <a:pt x="708660" y="182880"/>
                </a:lnTo>
                <a:lnTo>
                  <a:pt x="670560" y="243840"/>
                </a:lnTo>
                <a:lnTo>
                  <a:pt x="632460" y="243840"/>
                </a:lnTo>
                <a:lnTo>
                  <a:pt x="609600" y="228600"/>
                </a:lnTo>
                <a:lnTo>
                  <a:pt x="632460" y="114300"/>
                </a:lnTo>
                <a:lnTo>
                  <a:pt x="609600" y="83820"/>
                </a:lnTo>
                <a:lnTo>
                  <a:pt x="609600" y="83820"/>
                </a:lnTo>
                <a:lnTo>
                  <a:pt x="586740" y="0"/>
                </a:lnTo>
                <a:lnTo>
                  <a:pt x="556260" y="0"/>
                </a:lnTo>
                <a:lnTo>
                  <a:pt x="556260" y="0"/>
                </a:lnTo>
                <a:lnTo>
                  <a:pt x="525780" y="91440"/>
                </a:lnTo>
                <a:lnTo>
                  <a:pt x="525780" y="91440"/>
                </a:lnTo>
                <a:lnTo>
                  <a:pt x="472440" y="106680"/>
                </a:lnTo>
                <a:lnTo>
                  <a:pt x="464820" y="76200"/>
                </a:lnTo>
                <a:lnTo>
                  <a:pt x="449580" y="53340"/>
                </a:lnTo>
                <a:lnTo>
                  <a:pt x="434340" y="38100"/>
                </a:lnTo>
                <a:lnTo>
                  <a:pt x="403860" y="38100"/>
                </a:lnTo>
                <a:lnTo>
                  <a:pt x="335280" y="68580"/>
                </a:lnTo>
                <a:lnTo>
                  <a:pt x="274320" y="53340"/>
                </a:lnTo>
                <a:lnTo>
                  <a:pt x="228600" y="91440"/>
                </a:lnTo>
                <a:lnTo>
                  <a:pt x="137160" y="91440"/>
                </a:lnTo>
                <a:lnTo>
                  <a:pt x="53340" y="1066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рямоугольник 262"/>
          <p:cNvSpPr/>
          <p:nvPr/>
        </p:nvSpPr>
        <p:spPr>
          <a:xfrm>
            <a:off x="7504136" y="1673605"/>
            <a:ext cx="71119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Агрыз</a:t>
            </a:r>
          </a:p>
        </p:txBody>
      </p:sp>
      <p:sp>
        <p:nvSpPr>
          <p:cNvPr id="264" name="Прямоугольник 263"/>
          <p:cNvSpPr/>
          <p:nvPr/>
        </p:nvSpPr>
        <p:spPr>
          <a:xfrm>
            <a:off x="4840298" y="2765011"/>
            <a:ext cx="779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Мамадыш</a:t>
            </a:r>
          </a:p>
        </p:txBody>
      </p:sp>
      <p:sp>
        <p:nvSpPr>
          <p:cNvPr id="265" name="Прямоугольник 264"/>
          <p:cNvSpPr/>
          <p:nvPr/>
        </p:nvSpPr>
        <p:spPr>
          <a:xfrm>
            <a:off x="8499477" y="3111879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Актаныш</a:t>
            </a:r>
          </a:p>
        </p:txBody>
      </p:sp>
      <p:sp>
        <p:nvSpPr>
          <p:cNvPr id="266" name="Прямоугольник 265"/>
          <p:cNvSpPr/>
          <p:nvPr/>
        </p:nvSpPr>
        <p:spPr>
          <a:xfrm>
            <a:off x="7591433" y="3218241"/>
            <a:ext cx="12477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Мензелинск</a:t>
            </a:r>
          </a:p>
        </p:txBody>
      </p:sp>
      <p:sp>
        <p:nvSpPr>
          <p:cNvPr id="267" name="Прямоугольник 266"/>
          <p:cNvSpPr/>
          <p:nvPr/>
        </p:nvSpPr>
        <p:spPr>
          <a:xfrm>
            <a:off x="6637339" y="2549110"/>
            <a:ext cx="8128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Менделеевск</a:t>
            </a:r>
          </a:p>
        </p:txBody>
      </p:sp>
      <p:sp>
        <p:nvSpPr>
          <p:cNvPr id="268" name="Прямоугольник 267"/>
          <p:cNvSpPr/>
          <p:nvPr/>
        </p:nvSpPr>
        <p:spPr>
          <a:xfrm>
            <a:off x="4470432" y="2049049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Кукмор</a:t>
            </a:r>
          </a:p>
        </p:txBody>
      </p:sp>
      <p:sp>
        <p:nvSpPr>
          <p:cNvPr id="269" name="Прямоугольник 268"/>
          <p:cNvSpPr/>
          <p:nvPr/>
        </p:nvSpPr>
        <p:spPr>
          <a:xfrm>
            <a:off x="3867161" y="1587083"/>
            <a:ext cx="6889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Балтаси</a:t>
            </a:r>
          </a:p>
        </p:txBody>
      </p:sp>
      <p:sp>
        <p:nvSpPr>
          <p:cNvPr id="270" name="Прямоугольник 269"/>
          <p:cNvSpPr/>
          <p:nvPr/>
        </p:nvSpPr>
        <p:spPr>
          <a:xfrm>
            <a:off x="2674942" y="1889503"/>
            <a:ext cx="7937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1938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Большая. Атня</a:t>
            </a:r>
          </a:p>
        </p:txBody>
      </p:sp>
      <p:sp>
        <p:nvSpPr>
          <p:cNvPr id="271" name="Полилиния 270"/>
          <p:cNvSpPr/>
          <p:nvPr/>
        </p:nvSpPr>
        <p:spPr>
          <a:xfrm>
            <a:off x="7443951" y="4242122"/>
            <a:ext cx="1249935" cy="999653"/>
          </a:xfrm>
          <a:custGeom>
            <a:avLst/>
            <a:gdLst>
              <a:gd name="connsiteX0" fmla="*/ 784860 w 1584960"/>
              <a:gd name="connsiteY0" fmla="*/ 129540 h 1348740"/>
              <a:gd name="connsiteX1" fmla="*/ 838200 w 1584960"/>
              <a:gd name="connsiteY1" fmla="*/ 228600 h 1348740"/>
              <a:gd name="connsiteX2" fmla="*/ 982980 w 1584960"/>
              <a:gd name="connsiteY2" fmla="*/ 220980 h 1348740"/>
              <a:gd name="connsiteX3" fmla="*/ 990600 w 1584960"/>
              <a:gd name="connsiteY3" fmla="*/ 266700 h 1348740"/>
              <a:gd name="connsiteX4" fmla="*/ 990600 w 1584960"/>
              <a:gd name="connsiteY4" fmla="*/ 320040 h 1348740"/>
              <a:gd name="connsiteX5" fmla="*/ 1005840 w 1584960"/>
              <a:gd name="connsiteY5" fmla="*/ 342900 h 1348740"/>
              <a:gd name="connsiteX6" fmla="*/ 1005840 w 1584960"/>
              <a:gd name="connsiteY6" fmla="*/ 342900 h 1348740"/>
              <a:gd name="connsiteX7" fmla="*/ 1043940 w 1584960"/>
              <a:gd name="connsiteY7" fmla="*/ 480060 h 1348740"/>
              <a:gd name="connsiteX8" fmla="*/ 1135380 w 1584960"/>
              <a:gd name="connsiteY8" fmla="*/ 457200 h 1348740"/>
              <a:gd name="connsiteX9" fmla="*/ 1188720 w 1584960"/>
              <a:gd name="connsiteY9" fmla="*/ 487680 h 1348740"/>
              <a:gd name="connsiteX10" fmla="*/ 1295400 w 1584960"/>
              <a:gd name="connsiteY10" fmla="*/ 563880 h 1348740"/>
              <a:gd name="connsiteX11" fmla="*/ 1325880 w 1584960"/>
              <a:gd name="connsiteY11" fmla="*/ 594360 h 1348740"/>
              <a:gd name="connsiteX12" fmla="*/ 1310640 w 1584960"/>
              <a:gd name="connsiteY12" fmla="*/ 647700 h 1348740"/>
              <a:gd name="connsiteX13" fmla="*/ 1371600 w 1584960"/>
              <a:gd name="connsiteY13" fmla="*/ 693420 h 1348740"/>
              <a:gd name="connsiteX14" fmla="*/ 1379220 w 1584960"/>
              <a:gd name="connsiteY14" fmla="*/ 716280 h 1348740"/>
              <a:gd name="connsiteX15" fmla="*/ 1363980 w 1584960"/>
              <a:gd name="connsiteY15" fmla="*/ 754380 h 1348740"/>
              <a:gd name="connsiteX16" fmla="*/ 1447800 w 1584960"/>
              <a:gd name="connsiteY16" fmla="*/ 853440 h 1348740"/>
              <a:gd name="connsiteX17" fmla="*/ 1531620 w 1584960"/>
              <a:gd name="connsiteY17" fmla="*/ 815340 h 1348740"/>
              <a:gd name="connsiteX18" fmla="*/ 1562100 w 1584960"/>
              <a:gd name="connsiteY18" fmla="*/ 777240 h 1348740"/>
              <a:gd name="connsiteX19" fmla="*/ 1584960 w 1584960"/>
              <a:gd name="connsiteY19" fmla="*/ 822960 h 1348740"/>
              <a:gd name="connsiteX20" fmla="*/ 1562100 w 1584960"/>
              <a:gd name="connsiteY20" fmla="*/ 876300 h 1348740"/>
              <a:gd name="connsiteX21" fmla="*/ 1539240 w 1584960"/>
              <a:gd name="connsiteY21" fmla="*/ 944880 h 1348740"/>
              <a:gd name="connsiteX22" fmla="*/ 1478280 w 1584960"/>
              <a:gd name="connsiteY22" fmla="*/ 967740 h 1348740"/>
              <a:gd name="connsiteX23" fmla="*/ 1249680 w 1584960"/>
              <a:gd name="connsiteY23" fmla="*/ 998220 h 1348740"/>
              <a:gd name="connsiteX24" fmla="*/ 1249680 w 1584960"/>
              <a:gd name="connsiteY24" fmla="*/ 1021080 h 1348740"/>
              <a:gd name="connsiteX25" fmla="*/ 1203960 w 1584960"/>
              <a:gd name="connsiteY25" fmla="*/ 1051560 h 1348740"/>
              <a:gd name="connsiteX26" fmla="*/ 1150620 w 1584960"/>
              <a:gd name="connsiteY26" fmla="*/ 1104900 h 1348740"/>
              <a:gd name="connsiteX27" fmla="*/ 1150620 w 1584960"/>
              <a:gd name="connsiteY27" fmla="*/ 1135380 h 1348740"/>
              <a:gd name="connsiteX28" fmla="*/ 1097280 w 1584960"/>
              <a:gd name="connsiteY28" fmla="*/ 1165860 h 1348740"/>
              <a:gd name="connsiteX29" fmla="*/ 1066800 w 1584960"/>
              <a:gd name="connsiteY29" fmla="*/ 1173480 h 1348740"/>
              <a:gd name="connsiteX30" fmla="*/ 998220 w 1584960"/>
              <a:gd name="connsiteY30" fmla="*/ 1173480 h 1348740"/>
              <a:gd name="connsiteX31" fmla="*/ 937260 w 1584960"/>
              <a:gd name="connsiteY31" fmla="*/ 1150620 h 1348740"/>
              <a:gd name="connsiteX32" fmla="*/ 868680 w 1584960"/>
              <a:gd name="connsiteY32" fmla="*/ 1150620 h 1348740"/>
              <a:gd name="connsiteX33" fmla="*/ 784860 w 1584960"/>
              <a:gd name="connsiteY33" fmla="*/ 1150620 h 1348740"/>
              <a:gd name="connsiteX34" fmla="*/ 784860 w 1584960"/>
              <a:gd name="connsiteY34" fmla="*/ 1150620 h 1348740"/>
              <a:gd name="connsiteX35" fmla="*/ 731520 w 1584960"/>
              <a:gd name="connsiteY35" fmla="*/ 1143000 h 1348740"/>
              <a:gd name="connsiteX36" fmla="*/ 701040 w 1584960"/>
              <a:gd name="connsiteY36" fmla="*/ 1150620 h 1348740"/>
              <a:gd name="connsiteX37" fmla="*/ 640080 w 1584960"/>
              <a:gd name="connsiteY37" fmla="*/ 1188720 h 1348740"/>
              <a:gd name="connsiteX38" fmla="*/ 502920 w 1584960"/>
              <a:gd name="connsiteY38" fmla="*/ 1203960 h 1348740"/>
              <a:gd name="connsiteX39" fmla="*/ 502920 w 1584960"/>
              <a:gd name="connsiteY39" fmla="*/ 1203960 h 1348740"/>
              <a:gd name="connsiteX40" fmla="*/ 472440 w 1584960"/>
              <a:gd name="connsiteY40" fmla="*/ 1150620 h 1348740"/>
              <a:gd name="connsiteX41" fmla="*/ 457200 w 1584960"/>
              <a:gd name="connsiteY41" fmla="*/ 1135380 h 1348740"/>
              <a:gd name="connsiteX42" fmla="*/ 457200 w 1584960"/>
              <a:gd name="connsiteY42" fmla="*/ 1135380 h 1348740"/>
              <a:gd name="connsiteX43" fmla="*/ 350520 w 1584960"/>
              <a:gd name="connsiteY43" fmla="*/ 1181100 h 1348740"/>
              <a:gd name="connsiteX44" fmla="*/ 304800 w 1584960"/>
              <a:gd name="connsiteY44" fmla="*/ 1249680 h 1348740"/>
              <a:gd name="connsiteX45" fmla="*/ 304800 w 1584960"/>
              <a:gd name="connsiteY45" fmla="*/ 1249680 h 1348740"/>
              <a:gd name="connsiteX46" fmla="*/ 243840 w 1584960"/>
              <a:gd name="connsiteY46" fmla="*/ 1303020 h 1348740"/>
              <a:gd name="connsiteX47" fmla="*/ 243840 w 1584960"/>
              <a:gd name="connsiteY47" fmla="*/ 1303020 h 1348740"/>
              <a:gd name="connsiteX48" fmla="*/ 198120 w 1584960"/>
              <a:gd name="connsiteY48" fmla="*/ 1348740 h 1348740"/>
              <a:gd name="connsiteX49" fmla="*/ 137160 w 1584960"/>
              <a:gd name="connsiteY49" fmla="*/ 1348740 h 1348740"/>
              <a:gd name="connsiteX50" fmla="*/ 99060 w 1584960"/>
              <a:gd name="connsiteY50" fmla="*/ 1341120 h 1348740"/>
              <a:gd name="connsiteX51" fmla="*/ 99060 w 1584960"/>
              <a:gd name="connsiteY51" fmla="*/ 1341120 h 1348740"/>
              <a:gd name="connsiteX52" fmla="*/ 99060 w 1584960"/>
              <a:gd name="connsiteY52" fmla="*/ 1341120 h 1348740"/>
              <a:gd name="connsiteX53" fmla="*/ 129540 w 1584960"/>
              <a:gd name="connsiteY53" fmla="*/ 1249680 h 1348740"/>
              <a:gd name="connsiteX54" fmla="*/ 121920 w 1584960"/>
              <a:gd name="connsiteY54" fmla="*/ 1203960 h 1348740"/>
              <a:gd name="connsiteX55" fmla="*/ 121920 w 1584960"/>
              <a:gd name="connsiteY55" fmla="*/ 1203960 h 1348740"/>
              <a:gd name="connsiteX56" fmla="*/ 60960 w 1584960"/>
              <a:gd name="connsiteY56" fmla="*/ 1127760 h 1348740"/>
              <a:gd name="connsiteX57" fmla="*/ 60960 w 1584960"/>
              <a:gd name="connsiteY57" fmla="*/ 1127760 h 1348740"/>
              <a:gd name="connsiteX58" fmla="*/ 22860 w 1584960"/>
              <a:gd name="connsiteY58" fmla="*/ 1028700 h 1348740"/>
              <a:gd name="connsiteX59" fmla="*/ 53340 w 1584960"/>
              <a:gd name="connsiteY59" fmla="*/ 1028700 h 1348740"/>
              <a:gd name="connsiteX60" fmla="*/ 60960 w 1584960"/>
              <a:gd name="connsiteY60" fmla="*/ 1005840 h 1348740"/>
              <a:gd name="connsiteX61" fmla="*/ 30480 w 1584960"/>
              <a:gd name="connsiteY61" fmla="*/ 1005840 h 1348740"/>
              <a:gd name="connsiteX62" fmla="*/ 45720 w 1584960"/>
              <a:gd name="connsiteY62" fmla="*/ 944880 h 1348740"/>
              <a:gd name="connsiteX63" fmla="*/ 45720 w 1584960"/>
              <a:gd name="connsiteY63" fmla="*/ 944880 h 1348740"/>
              <a:gd name="connsiteX64" fmla="*/ 83820 w 1584960"/>
              <a:gd name="connsiteY64" fmla="*/ 853440 h 1348740"/>
              <a:gd name="connsiteX65" fmla="*/ 83820 w 1584960"/>
              <a:gd name="connsiteY65" fmla="*/ 853440 h 1348740"/>
              <a:gd name="connsiteX66" fmla="*/ 15240 w 1584960"/>
              <a:gd name="connsiteY66" fmla="*/ 830580 h 1348740"/>
              <a:gd name="connsiteX67" fmla="*/ 15240 w 1584960"/>
              <a:gd name="connsiteY67" fmla="*/ 708660 h 1348740"/>
              <a:gd name="connsiteX68" fmla="*/ 15240 w 1584960"/>
              <a:gd name="connsiteY68" fmla="*/ 708660 h 1348740"/>
              <a:gd name="connsiteX69" fmla="*/ 0 w 1584960"/>
              <a:gd name="connsiteY69" fmla="*/ 647700 h 1348740"/>
              <a:gd name="connsiteX70" fmla="*/ 0 w 1584960"/>
              <a:gd name="connsiteY70" fmla="*/ 647700 h 1348740"/>
              <a:gd name="connsiteX71" fmla="*/ 0 w 1584960"/>
              <a:gd name="connsiteY71" fmla="*/ 556260 h 1348740"/>
              <a:gd name="connsiteX72" fmla="*/ 53340 w 1584960"/>
              <a:gd name="connsiteY72" fmla="*/ 472440 h 1348740"/>
              <a:gd name="connsiteX73" fmla="*/ 68580 w 1584960"/>
              <a:gd name="connsiteY73" fmla="*/ 426720 h 1348740"/>
              <a:gd name="connsiteX74" fmla="*/ 68580 w 1584960"/>
              <a:gd name="connsiteY74" fmla="*/ 426720 h 1348740"/>
              <a:gd name="connsiteX75" fmla="*/ 60960 w 1584960"/>
              <a:gd name="connsiteY75" fmla="*/ 373380 h 1348740"/>
              <a:gd name="connsiteX76" fmla="*/ 106680 w 1584960"/>
              <a:gd name="connsiteY76" fmla="*/ 289560 h 1348740"/>
              <a:gd name="connsiteX77" fmla="*/ 106680 w 1584960"/>
              <a:gd name="connsiteY77" fmla="*/ 289560 h 1348740"/>
              <a:gd name="connsiteX78" fmla="*/ 144780 w 1584960"/>
              <a:gd name="connsiteY78" fmla="*/ 198120 h 1348740"/>
              <a:gd name="connsiteX79" fmla="*/ 220980 w 1584960"/>
              <a:gd name="connsiteY79" fmla="*/ 129540 h 1348740"/>
              <a:gd name="connsiteX80" fmla="*/ 259080 w 1584960"/>
              <a:gd name="connsiteY80" fmla="*/ 99060 h 1348740"/>
              <a:gd name="connsiteX81" fmla="*/ 243840 w 1584960"/>
              <a:gd name="connsiteY81" fmla="*/ 99060 h 1348740"/>
              <a:gd name="connsiteX82" fmla="*/ 251460 w 1584960"/>
              <a:gd name="connsiteY82" fmla="*/ 38100 h 1348740"/>
              <a:gd name="connsiteX83" fmla="*/ 289560 w 1584960"/>
              <a:gd name="connsiteY83" fmla="*/ 38100 h 1348740"/>
              <a:gd name="connsiteX84" fmla="*/ 312420 w 1584960"/>
              <a:gd name="connsiteY84" fmla="*/ 68580 h 1348740"/>
              <a:gd name="connsiteX85" fmla="*/ 373380 w 1584960"/>
              <a:gd name="connsiteY85" fmla="*/ 83820 h 1348740"/>
              <a:gd name="connsiteX86" fmla="*/ 419100 w 1584960"/>
              <a:gd name="connsiteY86" fmla="*/ 83820 h 1348740"/>
              <a:gd name="connsiteX87" fmla="*/ 449580 w 1584960"/>
              <a:gd name="connsiteY87" fmla="*/ 22860 h 1348740"/>
              <a:gd name="connsiteX88" fmla="*/ 449580 w 1584960"/>
              <a:gd name="connsiteY88" fmla="*/ 22860 h 1348740"/>
              <a:gd name="connsiteX89" fmla="*/ 579120 w 1584960"/>
              <a:gd name="connsiteY89" fmla="*/ 7620 h 1348740"/>
              <a:gd name="connsiteX90" fmla="*/ 647700 w 1584960"/>
              <a:gd name="connsiteY90" fmla="*/ 0 h 1348740"/>
              <a:gd name="connsiteX91" fmla="*/ 739140 w 1584960"/>
              <a:gd name="connsiteY91" fmla="*/ 76200 h 1348740"/>
              <a:gd name="connsiteX92" fmla="*/ 784860 w 1584960"/>
              <a:gd name="connsiteY92" fmla="*/ 129540 h 134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584960" h="1348740">
                <a:moveTo>
                  <a:pt x="784860" y="129540"/>
                </a:moveTo>
                <a:lnTo>
                  <a:pt x="838200" y="228600"/>
                </a:lnTo>
                <a:lnTo>
                  <a:pt x="982980" y="220980"/>
                </a:lnTo>
                <a:lnTo>
                  <a:pt x="990600" y="266700"/>
                </a:lnTo>
                <a:lnTo>
                  <a:pt x="990600" y="320040"/>
                </a:lnTo>
                <a:lnTo>
                  <a:pt x="1005840" y="342900"/>
                </a:lnTo>
                <a:lnTo>
                  <a:pt x="1005840" y="342900"/>
                </a:lnTo>
                <a:lnTo>
                  <a:pt x="1043940" y="480060"/>
                </a:lnTo>
                <a:lnTo>
                  <a:pt x="1135380" y="457200"/>
                </a:lnTo>
                <a:lnTo>
                  <a:pt x="1188720" y="487680"/>
                </a:lnTo>
                <a:lnTo>
                  <a:pt x="1295400" y="563880"/>
                </a:lnTo>
                <a:lnTo>
                  <a:pt x="1325880" y="594360"/>
                </a:lnTo>
                <a:lnTo>
                  <a:pt x="1310640" y="647700"/>
                </a:lnTo>
                <a:lnTo>
                  <a:pt x="1371600" y="693420"/>
                </a:lnTo>
                <a:lnTo>
                  <a:pt x="1379220" y="716280"/>
                </a:lnTo>
                <a:lnTo>
                  <a:pt x="1363980" y="754380"/>
                </a:lnTo>
                <a:lnTo>
                  <a:pt x="1447800" y="853440"/>
                </a:lnTo>
                <a:lnTo>
                  <a:pt x="1531620" y="815340"/>
                </a:lnTo>
                <a:lnTo>
                  <a:pt x="1562100" y="777240"/>
                </a:lnTo>
                <a:lnTo>
                  <a:pt x="1584960" y="822960"/>
                </a:lnTo>
                <a:lnTo>
                  <a:pt x="1562100" y="876300"/>
                </a:lnTo>
                <a:lnTo>
                  <a:pt x="1539240" y="944880"/>
                </a:lnTo>
                <a:lnTo>
                  <a:pt x="1478280" y="967740"/>
                </a:lnTo>
                <a:lnTo>
                  <a:pt x="1249680" y="998220"/>
                </a:lnTo>
                <a:lnTo>
                  <a:pt x="1249680" y="1021080"/>
                </a:lnTo>
                <a:lnTo>
                  <a:pt x="1203960" y="1051560"/>
                </a:lnTo>
                <a:lnTo>
                  <a:pt x="1150620" y="1104900"/>
                </a:lnTo>
                <a:lnTo>
                  <a:pt x="1150620" y="1135380"/>
                </a:lnTo>
                <a:lnTo>
                  <a:pt x="1097280" y="1165860"/>
                </a:lnTo>
                <a:lnTo>
                  <a:pt x="1066800" y="1173480"/>
                </a:lnTo>
                <a:lnTo>
                  <a:pt x="998220" y="1173480"/>
                </a:lnTo>
                <a:lnTo>
                  <a:pt x="937260" y="1150620"/>
                </a:lnTo>
                <a:lnTo>
                  <a:pt x="868680" y="1150620"/>
                </a:lnTo>
                <a:lnTo>
                  <a:pt x="784860" y="1150620"/>
                </a:lnTo>
                <a:lnTo>
                  <a:pt x="784860" y="1150620"/>
                </a:lnTo>
                <a:lnTo>
                  <a:pt x="731520" y="1143000"/>
                </a:lnTo>
                <a:lnTo>
                  <a:pt x="701040" y="1150620"/>
                </a:lnTo>
                <a:lnTo>
                  <a:pt x="640080" y="1188720"/>
                </a:lnTo>
                <a:lnTo>
                  <a:pt x="502920" y="1203960"/>
                </a:lnTo>
                <a:lnTo>
                  <a:pt x="502920" y="1203960"/>
                </a:lnTo>
                <a:lnTo>
                  <a:pt x="472440" y="1150620"/>
                </a:lnTo>
                <a:lnTo>
                  <a:pt x="457200" y="1135380"/>
                </a:lnTo>
                <a:lnTo>
                  <a:pt x="457200" y="1135380"/>
                </a:lnTo>
                <a:lnTo>
                  <a:pt x="350520" y="1181100"/>
                </a:lnTo>
                <a:lnTo>
                  <a:pt x="304800" y="1249680"/>
                </a:lnTo>
                <a:lnTo>
                  <a:pt x="304800" y="1249680"/>
                </a:lnTo>
                <a:lnTo>
                  <a:pt x="243840" y="1303020"/>
                </a:lnTo>
                <a:lnTo>
                  <a:pt x="243840" y="1303020"/>
                </a:lnTo>
                <a:lnTo>
                  <a:pt x="198120" y="1348740"/>
                </a:lnTo>
                <a:lnTo>
                  <a:pt x="137160" y="134874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129540" y="1249680"/>
                </a:lnTo>
                <a:lnTo>
                  <a:pt x="121920" y="1203960"/>
                </a:lnTo>
                <a:lnTo>
                  <a:pt x="121920" y="1203960"/>
                </a:lnTo>
                <a:lnTo>
                  <a:pt x="60960" y="1127760"/>
                </a:lnTo>
                <a:lnTo>
                  <a:pt x="60960" y="1127760"/>
                </a:lnTo>
                <a:lnTo>
                  <a:pt x="22860" y="1028700"/>
                </a:lnTo>
                <a:lnTo>
                  <a:pt x="53340" y="1028700"/>
                </a:lnTo>
                <a:lnTo>
                  <a:pt x="60960" y="1005840"/>
                </a:lnTo>
                <a:lnTo>
                  <a:pt x="30480" y="1005840"/>
                </a:lnTo>
                <a:lnTo>
                  <a:pt x="45720" y="944880"/>
                </a:lnTo>
                <a:lnTo>
                  <a:pt x="45720" y="944880"/>
                </a:lnTo>
                <a:lnTo>
                  <a:pt x="83820" y="853440"/>
                </a:lnTo>
                <a:lnTo>
                  <a:pt x="83820" y="853440"/>
                </a:lnTo>
                <a:lnTo>
                  <a:pt x="15240" y="830580"/>
                </a:lnTo>
                <a:lnTo>
                  <a:pt x="15240" y="708660"/>
                </a:lnTo>
                <a:lnTo>
                  <a:pt x="15240" y="708660"/>
                </a:lnTo>
                <a:lnTo>
                  <a:pt x="0" y="647700"/>
                </a:lnTo>
                <a:lnTo>
                  <a:pt x="0" y="647700"/>
                </a:lnTo>
                <a:lnTo>
                  <a:pt x="0" y="556260"/>
                </a:lnTo>
                <a:lnTo>
                  <a:pt x="53340" y="472440"/>
                </a:lnTo>
                <a:lnTo>
                  <a:pt x="68580" y="426720"/>
                </a:lnTo>
                <a:lnTo>
                  <a:pt x="68580" y="426720"/>
                </a:lnTo>
                <a:lnTo>
                  <a:pt x="60960" y="373380"/>
                </a:lnTo>
                <a:lnTo>
                  <a:pt x="106680" y="289560"/>
                </a:lnTo>
                <a:lnTo>
                  <a:pt x="106680" y="289560"/>
                </a:lnTo>
                <a:lnTo>
                  <a:pt x="144780" y="198120"/>
                </a:lnTo>
                <a:lnTo>
                  <a:pt x="220980" y="129540"/>
                </a:lnTo>
                <a:lnTo>
                  <a:pt x="259080" y="99060"/>
                </a:lnTo>
                <a:lnTo>
                  <a:pt x="243840" y="99060"/>
                </a:lnTo>
                <a:lnTo>
                  <a:pt x="251460" y="38100"/>
                </a:lnTo>
                <a:lnTo>
                  <a:pt x="289560" y="38100"/>
                </a:lnTo>
                <a:lnTo>
                  <a:pt x="312420" y="68580"/>
                </a:lnTo>
                <a:lnTo>
                  <a:pt x="373380" y="83820"/>
                </a:lnTo>
                <a:lnTo>
                  <a:pt x="419100" y="83820"/>
                </a:lnTo>
                <a:lnTo>
                  <a:pt x="449580" y="22860"/>
                </a:lnTo>
                <a:lnTo>
                  <a:pt x="449580" y="22860"/>
                </a:lnTo>
                <a:lnTo>
                  <a:pt x="579120" y="7620"/>
                </a:lnTo>
                <a:lnTo>
                  <a:pt x="647700" y="0"/>
                </a:lnTo>
                <a:lnTo>
                  <a:pt x="739140" y="76200"/>
                </a:lnTo>
                <a:lnTo>
                  <a:pt x="784860" y="12954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2" name="Полилиния 271"/>
          <p:cNvSpPr/>
          <p:nvPr/>
        </p:nvSpPr>
        <p:spPr>
          <a:xfrm>
            <a:off x="7665465" y="3528939"/>
            <a:ext cx="1273220" cy="868341"/>
          </a:xfrm>
          <a:custGeom>
            <a:avLst/>
            <a:gdLst>
              <a:gd name="connsiteX0" fmla="*/ 161925 w 1614487"/>
              <a:gd name="connsiteY0" fmla="*/ 66675 h 1171575"/>
              <a:gd name="connsiteX1" fmla="*/ 185737 w 1614487"/>
              <a:gd name="connsiteY1" fmla="*/ 123825 h 1171575"/>
              <a:gd name="connsiteX2" fmla="*/ 200025 w 1614487"/>
              <a:gd name="connsiteY2" fmla="*/ 147637 h 1171575"/>
              <a:gd name="connsiteX3" fmla="*/ 266700 w 1614487"/>
              <a:gd name="connsiteY3" fmla="*/ 166687 h 1171575"/>
              <a:gd name="connsiteX4" fmla="*/ 295275 w 1614487"/>
              <a:gd name="connsiteY4" fmla="*/ 171450 h 1171575"/>
              <a:gd name="connsiteX5" fmla="*/ 295275 w 1614487"/>
              <a:gd name="connsiteY5" fmla="*/ 171450 h 1171575"/>
              <a:gd name="connsiteX6" fmla="*/ 257175 w 1614487"/>
              <a:gd name="connsiteY6" fmla="*/ 214312 h 1171575"/>
              <a:gd name="connsiteX7" fmla="*/ 242887 w 1614487"/>
              <a:gd name="connsiteY7" fmla="*/ 238125 h 1171575"/>
              <a:gd name="connsiteX8" fmla="*/ 266700 w 1614487"/>
              <a:gd name="connsiteY8" fmla="*/ 271462 h 1171575"/>
              <a:gd name="connsiteX9" fmla="*/ 257175 w 1614487"/>
              <a:gd name="connsiteY9" fmla="*/ 314325 h 1171575"/>
              <a:gd name="connsiteX10" fmla="*/ 300037 w 1614487"/>
              <a:gd name="connsiteY10" fmla="*/ 304800 h 1171575"/>
              <a:gd name="connsiteX11" fmla="*/ 323850 w 1614487"/>
              <a:gd name="connsiteY11" fmla="*/ 261937 h 1171575"/>
              <a:gd name="connsiteX12" fmla="*/ 357187 w 1614487"/>
              <a:gd name="connsiteY12" fmla="*/ 266700 h 1171575"/>
              <a:gd name="connsiteX13" fmla="*/ 361950 w 1614487"/>
              <a:gd name="connsiteY13" fmla="*/ 290512 h 1171575"/>
              <a:gd name="connsiteX14" fmla="*/ 390525 w 1614487"/>
              <a:gd name="connsiteY14" fmla="*/ 290512 h 1171575"/>
              <a:gd name="connsiteX15" fmla="*/ 428625 w 1614487"/>
              <a:gd name="connsiteY15" fmla="*/ 280987 h 1171575"/>
              <a:gd name="connsiteX16" fmla="*/ 447675 w 1614487"/>
              <a:gd name="connsiteY16" fmla="*/ 261937 h 1171575"/>
              <a:gd name="connsiteX17" fmla="*/ 466725 w 1614487"/>
              <a:gd name="connsiteY17" fmla="*/ 214312 h 1171575"/>
              <a:gd name="connsiteX18" fmla="*/ 466725 w 1614487"/>
              <a:gd name="connsiteY18" fmla="*/ 214312 h 1171575"/>
              <a:gd name="connsiteX19" fmla="*/ 519112 w 1614487"/>
              <a:gd name="connsiteY19" fmla="*/ 171450 h 1171575"/>
              <a:gd name="connsiteX20" fmla="*/ 557212 w 1614487"/>
              <a:gd name="connsiteY20" fmla="*/ 114300 h 1171575"/>
              <a:gd name="connsiteX21" fmla="*/ 604837 w 1614487"/>
              <a:gd name="connsiteY21" fmla="*/ 114300 h 1171575"/>
              <a:gd name="connsiteX22" fmla="*/ 623887 w 1614487"/>
              <a:gd name="connsiteY22" fmla="*/ 142875 h 1171575"/>
              <a:gd name="connsiteX23" fmla="*/ 609600 w 1614487"/>
              <a:gd name="connsiteY23" fmla="*/ 176212 h 1171575"/>
              <a:gd name="connsiteX24" fmla="*/ 633412 w 1614487"/>
              <a:gd name="connsiteY24" fmla="*/ 195262 h 1171575"/>
              <a:gd name="connsiteX25" fmla="*/ 704850 w 1614487"/>
              <a:gd name="connsiteY25" fmla="*/ 200025 h 1171575"/>
              <a:gd name="connsiteX26" fmla="*/ 747712 w 1614487"/>
              <a:gd name="connsiteY26" fmla="*/ 200025 h 1171575"/>
              <a:gd name="connsiteX27" fmla="*/ 762000 w 1614487"/>
              <a:gd name="connsiteY27" fmla="*/ 233362 h 1171575"/>
              <a:gd name="connsiteX28" fmla="*/ 776287 w 1614487"/>
              <a:gd name="connsiteY28" fmla="*/ 323850 h 1171575"/>
              <a:gd name="connsiteX29" fmla="*/ 833437 w 1614487"/>
              <a:gd name="connsiteY29" fmla="*/ 333375 h 1171575"/>
              <a:gd name="connsiteX30" fmla="*/ 833437 w 1614487"/>
              <a:gd name="connsiteY30" fmla="*/ 333375 h 1171575"/>
              <a:gd name="connsiteX31" fmla="*/ 866775 w 1614487"/>
              <a:gd name="connsiteY31" fmla="*/ 276225 h 1171575"/>
              <a:gd name="connsiteX32" fmla="*/ 909637 w 1614487"/>
              <a:gd name="connsiteY32" fmla="*/ 242887 h 1171575"/>
              <a:gd name="connsiteX33" fmla="*/ 952500 w 1614487"/>
              <a:gd name="connsiteY33" fmla="*/ 209550 h 1171575"/>
              <a:gd name="connsiteX34" fmla="*/ 966787 w 1614487"/>
              <a:gd name="connsiteY34" fmla="*/ 185737 h 1171575"/>
              <a:gd name="connsiteX35" fmla="*/ 1004887 w 1614487"/>
              <a:gd name="connsiteY35" fmla="*/ 209550 h 1171575"/>
              <a:gd name="connsiteX36" fmla="*/ 1038225 w 1614487"/>
              <a:gd name="connsiteY36" fmla="*/ 228600 h 1171575"/>
              <a:gd name="connsiteX37" fmla="*/ 1071562 w 1614487"/>
              <a:gd name="connsiteY37" fmla="*/ 228600 h 1171575"/>
              <a:gd name="connsiteX38" fmla="*/ 1071562 w 1614487"/>
              <a:gd name="connsiteY38" fmla="*/ 209550 h 1171575"/>
              <a:gd name="connsiteX39" fmla="*/ 1109662 w 1614487"/>
              <a:gd name="connsiteY39" fmla="*/ 185737 h 1171575"/>
              <a:gd name="connsiteX40" fmla="*/ 1109662 w 1614487"/>
              <a:gd name="connsiteY40" fmla="*/ 147637 h 1171575"/>
              <a:gd name="connsiteX41" fmla="*/ 1109662 w 1614487"/>
              <a:gd name="connsiteY41" fmla="*/ 147637 h 1171575"/>
              <a:gd name="connsiteX42" fmla="*/ 1090612 w 1614487"/>
              <a:gd name="connsiteY42" fmla="*/ 95250 h 1171575"/>
              <a:gd name="connsiteX43" fmla="*/ 1042987 w 1614487"/>
              <a:gd name="connsiteY43" fmla="*/ 76200 h 1171575"/>
              <a:gd name="connsiteX44" fmla="*/ 1038225 w 1614487"/>
              <a:gd name="connsiteY44" fmla="*/ 47625 h 1171575"/>
              <a:gd name="connsiteX45" fmla="*/ 1100137 w 1614487"/>
              <a:gd name="connsiteY45" fmla="*/ 80962 h 1171575"/>
              <a:gd name="connsiteX46" fmla="*/ 1143000 w 1614487"/>
              <a:gd name="connsiteY46" fmla="*/ 104775 h 1171575"/>
              <a:gd name="connsiteX47" fmla="*/ 1228725 w 1614487"/>
              <a:gd name="connsiteY47" fmla="*/ 19050 h 1171575"/>
              <a:gd name="connsiteX48" fmla="*/ 1266825 w 1614487"/>
              <a:gd name="connsiteY48" fmla="*/ 0 h 1171575"/>
              <a:gd name="connsiteX49" fmla="*/ 1309687 w 1614487"/>
              <a:gd name="connsiteY49" fmla="*/ 33337 h 1171575"/>
              <a:gd name="connsiteX50" fmla="*/ 1290637 w 1614487"/>
              <a:gd name="connsiteY50" fmla="*/ 71437 h 1171575"/>
              <a:gd name="connsiteX51" fmla="*/ 1414462 w 1614487"/>
              <a:gd name="connsiteY51" fmla="*/ 100012 h 1171575"/>
              <a:gd name="connsiteX52" fmla="*/ 1423987 w 1614487"/>
              <a:gd name="connsiteY52" fmla="*/ 276225 h 1171575"/>
              <a:gd name="connsiteX53" fmla="*/ 1485900 w 1614487"/>
              <a:gd name="connsiteY53" fmla="*/ 276225 h 1171575"/>
              <a:gd name="connsiteX54" fmla="*/ 1600200 w 1614487"/>
              <a:gd name="connsiteY54" fmla="*/ 328612 h 1171575"/>
              <a:gd name="connsiteX55" fmla="*/ 1614487 w 1614487"/>
              <a:gd name="connsiteY55" fmla="*/ 442912 h 1171575"/>
              <a:gd name="connsiteX56" fmla="*/ 1462087 w 1614487"/>
              <a:gd name="connsiteY56" fmla="*/ 514350 h 1171575"/>
              <a:gd name="connsiteX57" fmla="*/ 1452562 w 1614487"/>
              <a:gd name="connsiteY57" fmla="*/ 633412 h 1171575"/>
              <a:gd name="connsiteX58" fmla="*/ 1423987 w 1614487"/>
              <a:gd name="connsiteY58" fmla="*/ 619125 h 1171575"/>
              <a:gd name="connsiteX59" fmla="*/ 1376362 w 1614487"/>
              <a:gd name="connsiteY59" fmla="*/ 623887 h 1171575"/>
              <a:gd name="connsiteX60" fmla="*/ 1376362 w 1614487"/>
              <a:gd name="connsiteY60" fmla="*/ 714375 h 1171575"/>
              <a:gd name="connsiteX61" fmla="*/ 1238250 w 1614487"/>
              <a:gd name="connsiteY61" fmla="*/ 809625 h 1171575"/>
              <a:gd name="connsiteX62" fmla="*/ 1233487 w 1614487"/>
              <a:gd name="connsiteY62" fmla="*/ 852487 h 1171575"/>
              <a:gd name="connsiteX63" fmla="*/ 1295400 w 1614487"/>
              <a:gd name="connsiteY63" fmla="*/ 976312 h 1171575"/>
              <a:gd name="connsiteX64" fmla="*/ 1247775 w 1614487"/>
              <a:gd name="connsiteY64" fmla="*/ 981075 h 1171575"/>
              <a:gd name="connsiteX65" fmla="*/ 1066800 w 1614487"/>
              <a:gd name="connsiteY65" fmla="*/ 957262 h 1171575"/>
              <a:gd name="connsiteX66" fmla="*/ 1047750 w 1614487"/>
              <a:gd name="connsiteY66" fmla="*/ 909637 h 1171575"/>
              <a:gd name="connsiteX67" fmla="*/ 995362 w 1614487"/>
              <a:gd name="connsiteY67" fmla="*/ 909637 h 1171575"/>
              <a:gd name="connsiteX68" fmla="*/ 852487 w 1614487"/>
              <a:gd name="connsiteY68" fmla="*/ 971550 h 1171575"/>
              <a:gd name="connsiteX69" fmla="*/ 852487 w 1614487"/>
              <a:gd name="connsiteY69" fmla="*/ 976312 h 1171575"/>
              <a:gd name="connsiteX70" fmla="*/ 885825 w 1614487"/>
              <a:gd name="connsiteY70" fmla="*/ 1014412 h 1171575"/>
              <a:gd name="connsiteX71" fmla="*/ 766762 w 1614487"/>
              <a:gd name="connsiteY71" fmla="*/ 1090612 h 1171575"/>
              <a:gd name="connsiteX72" fmla="*/ 661987 w 1614487"/>
              <a:gd name="connsiteY72" fmla="*/ 1047750 h 1171575"/>
              <a:gd name="connsiteX73" fmla="*/ 571500 w 1614487"/>
              <a:gd name="connsiteY73" fmla="*/ 1100137 h 1171575"/>
              <a:gd name="connsiteX74" fmla="*/ 538162 w 1614487"/>
              <a:gd name="connsiteY74" fmla="*/ 1076325 h 1171575"/>
              <a:gd name="connsiteX75" fmla="*/ 519112 w 1614487"/>
              <a:gd name="connsiteY75" fmla="*/ 1095375 h 1171575"/>
              <a:gd name="connsiteX76" fmla="*/ 519112 w 1614487"/>
              <a:gd name="connsiteY76" fmla="*/ 1171575 h 1171575"/>
              <a:gd name="connsiteX77" fmla="*/ 366712 w 1614487"/>
              <a:gd name="connsiteY77" fmla="*/ 1023937 h 1171575"/>
              <a:gd name="connsiteX78" fmla="*/ 161925 w 1614487"/>
              <a:gd name="connsiteY78" fmla="*/ 1057275 h 1171575"/>
              <a:gd name="connsiteX79" fmla="*/ 133350 w 1614487"/>
              <a:gd name="connsiteY79" fmla="*/ 1114425 h 1171575"/>
              <a:gd name="connsiteX80" fmla="*/ 38100 w 1614487"/>
              <a:gd name="connsiteY80" fmla="*/ 1090612 h 1171575"/>
              <a:gd name="connsiteX81" fmla="*/ 28575 w 1614487"/>
              <a:gd name="connsiteY81" fmla="*/ 1085850 h 1171575"/>
              <a:gd name="connsiteX82" fmla="*/ 0 w 1614487"/>
              <a:gd name="connsiteY82" fmla="*/ 1047750 h 1171575"/>
              <a:gd name="connsiteX83" fmla="*/ 90487 w 1614487"/>
              <a:gd name="connsiteY83" fmla="*/ 1023937 h 1171575"/>
              <a:gd name="connsiteX84" fmla="*/ 119062 w 1614487"/>
              <a:gd name="connsiteY84" fmla="*/ 1014412 h 1171575"/>
              <a:gd name="connsiteX85" fmla="*/ 142875 w 1614487"/>
              <a:gd name="connsiteY85" fmla="*/ 966787 h 1171575"/>
              <a:gd name="connsiteX86" fmla="*/ 138112 w 1614487"/>
              <a:gd name="connsiteY86" fmla="*/ 947737 h 1171575"/>
              <a:gd name="connsiteX87" fmla="*/ 100012 w 1614487"/>
              <a:gd name="connsiteY87" fmla="*/ 933450 h 1171575"/>
              <a:gd name="connsiteX88" fmla="*/ 61912 w 1614487"/>
              <a:gd name="connsiteY88" fmla="*/ 947737 h 1171575"/>
              <a:gd name="connsiteX89" fmla="*/ 14287 w 1614487"/>
              <a:gd name="connsiteY89" fmla="*/ 928687 h 1171575"/>
              <a:gd name="connsiteX90" fmla="*/ 38100 w 1614487"/>
              <a:gd name="connsiteY90" fmla="*/ 885825 h 1171575"/>
              <a:gd name="connsiteX91" fmla="*/ 33337 w 1614487"/>
              <a:gd name="connsiteY91" fmla="*/ 823912 h 1171575"/>
              <a:gd name="connsiteX92" fmla="*/ 33337 w 1614487"/>
              <a:gd name="connsiteY92" fmla="*/ 823912 h 1171575"/>
              <a:gd name="connsiteX93" fmla="*/ 80962 w 1614487"/>
              <a:gd name="connsiteY93" fmla="*/ 752475 h 1171575"/>
              <a:gd name="connsiteX94" fmla="*/ 80962 w 1614487"/>
              <a:gd name="connsiteY94" fmla="*/ 752475 h 1171575"/>
              <a:gd name="connsiteX95" fmla="*/ 38100 w 1614487"/>
              <a:gd name="connsiteY95" fmla="*/ 681037 h 1171575"/>
              <a:gd name="connsiteX96" fmla="*/ 47625 w 1614487"/>
              <a:gd name="connsiteY96" fmla="*/ 638175 h 1171575"/>
              <a:gd name="connsiteX97" fmla="*/ 42862 w 1614487"/>
              <a:gd name="connsiteY97" fmla="*/ 590550 h 1171575"/>
              <a:gd name="connsiteX98" fmla="*/ 57150 w 1614487"/>
              <a:gd name="connsiteY98" fmla="*/ 523875 h 1171575"/>
              <a:gd name="connsiteX99" fmla="*/ 85725 w 1614487"/>
              <a:gd name="connsiteY99" fmla="*/ 504825 h 1171575"/>
              <a:gd name="connsiteX100" fmla="*/ 76200 w 1614487"/>
              <a:gd name="connsiteY100" fmla="*/ 481012 h 1171575"/>
              <a:gd name="connsiteX101" fmla="*/ 57150 w 1614487"/>
              <a:gd name="connsiteY101" fmla="*/ 433387 h 1171575"/>
              <a:gd name="connsiteX102" fmla="*/ 52387 w 1614487"/>
              <a:gd name="connsiteY102" fmla="*/ 357187 h 1171575"/>
              <a:gd name="connsiteX103" fmla="*/ 61912 w 1614487"/>
              <a:gd name="connsiteY103" fmla="*/ 290512 h 1171575"/>
              <a:gd name="connsiteX104" fmla="*/ 80962 w 1614487"/>
              <a:gd name="connsiteY104" fmla="*/ 242887 h 1171575"/>
              <a:gd name="connsiteX105" fmla="*/ 80962 w 1614487"/>
              <a:gd name="connsiteY105" fmla="*/ 242887 h 1171575"/>
              <a:gd name="connsiteX106" fmla="*/ 100012 w 1614487"/>
              <a:gd name="connsiteY106" fmla="*/ 166687 h 1171575"/>
              <a:gd name="connsiteX107" fmla="*/ 71437 w 1614487"/>
              <a:gd name="connsiteY107" fmla="*/ 147637 h 1171575"/>
              <a:gd name="connsiteX108" fmla="*/ 76200 w 1614487"/>
              <a:gd name="connsiteY108" fmla="*/ 114300 h 1171575"/>
              <a:gd name="connsiteX109" fmla="*/ 161925 w 1614487"/>
              <a:gd name="connsiteY109" fmla="*/ 66675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14487" h="1171575">
                <a:moveTo>
                  <a:pt x="161925" y="66675"/>
                </a:moveTo>
                <a:lnTo>
                  <a:pt x="185737" y="123825"/>
                </a:lnTo>
                <a:lnTo>
                  <a:pt x="200025" y="147637"/>
                </a:lnTo>
                <a:lnTo>
                  <a:pt x="266700" y="166687"/>
                </a:lnTo>
                <a:lnTo>
                  <a:pt x="295275" y="171450"/>
                </a:lnTo>
                <a:lnTo>
                  <a:pt x="295275" y="171450"/>
                </a:lnTo>
                <a:lnTo>
                  <a:pt x="257175" y="214312"/>
                </a:lnTo>
                <a:lnTo>
                  <a:pt x="242887" y="238125"/>
                </a:lnTo>
                <a:lnTo>
                  <a:pt x="266700" y="271462"/>
                </a:lnTo>
                <a:lnTo>
                  <a:pt x="257175" y="314325"/>
                </a:lnTo>
                <a:lnTo>
                  <a:pt x="300037" y="304800"/>
                </a:lnTo>
                <a:lnTo>
                  <a:pt x="323850" y="261937"/>
                </a:lnTo>
                <a:lnTo>
                  <a:pt x="357187" y="266700"/>
                </a:lnTo>
                <a:lnTo>
                  <a:pt x="361950" y="290512"/>
                </a:lnTo>
                <a:lnTo>
                  <a:pt x="390525" y="290512"/>
                </a:lnTo>
                <a:lnTo>
                  <a:pt x="428625" y="280987"/>
                </a:lnTo>
                <a:lnTo>
                  <a:pt x="447675" y="261937"/>
                </a:lnTo>
                <a:lnTo>
                  <a:pt x="466725" y="214312"/>
                </a:lnTo>
                <a:lnTo>
                  <a:pt x="466725" y="214312"/>
                </a:lnTo>
                <a:lnTo>
                  <a:pt x="519112" y="171450"/>
                </a:lnTo>
                <a:lnTo>
                  <a:pt x="557212" y="114300"/>
                </a:lnTo>
                <a:lnTo>
                  <a:pt x="604837" y="114300"/>
                </a:lnTo>
                <a:lnTo>
                  <a:pt x="623887" y="142875"/>
                </a:lnTo>
                <a:lnTo>
                  <a:pt x="609600" y="176212"/>
                </a:lnTo>
                <a:lnTo>
                  <a:pt x="633412" y="195262"/>
                </a:lnTo>
                <a:lnTo>
                  <a:pt x="704850" y="200025"/>
                </a:lnTo>
                <a:lnTo>
                  <a:pt x="747712" y="200025"/>
                </a:lnTo>
                <a:lnTo>
                  <a:pt x="762000" y="233362"/>
                </a:lnTo>
                <a:lnTo>
                  <a:pt x="776287" y="323850"/>
                </a:lnTo>
                <a:lnTo>
                  <a:pt x="833437" y="333375"/>
                </a:lnTo>
                <a:lnTo>
                  <a:pt x="833437" y="333375"/>
                </a:lnTo>
                <a:lnTo>
                  <a:pt x="866775" y="276225"/>
                </a:lnTo>
                <a:lnTo>
                  <a:pt x="909637" y="242887"/>
                </a:lnTo>
                <a:lnTo>
                  <a:pt x="952500" y="209550"/>
                </a:lnTo>
                <a:lnTo>
                  <a:pt x="966787" y="185737"/>
                </a:lnTo>
                <a:lnTo>
                  <a:pt x="1004887" y="209550"/>
                </a:lnTo>
                <a:lnTo>
                  <a:pt x="1038225" y="228600"/>
                </a:lnTo>
                <a:lnTo>
                  <a:pt x="1071562" y="228600"/>
                </a:lnTo>
                <a:lnTo>
                  <a:pt x="1071562" y="209550"/>
                </a:lnTo>
                <a:lnTo>
                  <a:pt x="1109662" y="185737"/>
                </a:lnTo>
                <a:lnTo>
                  <a:pt x="1109662" y="147637"/>
                </a:lnTo>
                <a:lnTo>
                  <a:pt x="1109662" y="147637"/>
                </a:lnTo>
                <a:lnTo>
                  <a:pt x="1090612" y="95250"/>
                </a:lnTo>
                <a:lnTo>
                  <a:pt x="1042987" y="76200"/>
                </a:lnTo>
                <a:lnTo>
                  <a:pt x="1038225" y="47625"/>
                </a:lnTo>
                <a:lnTo>
                  <a:pt x="1100137" y="80962"/>
                </a:lnTo>
                <a:lnTo>
                  <a:pt x="1143000" y="104775"/>
                </a:lnTo>
                <a:lnTo>
                  <a:pt x="1228725" y="19050"/>
                </a:lnTo>
                <a:lnTo>
                  <a:pt x="1266825" y="0"/>
                </a:lnTo>
                <a:lnTo>
                  <a:pt x="1309687" y="33337"/>
                </a:lnTo>
                <a:lnTo>
                  <a:pt x="1290637" y="71437"/>
                </a:lnTo>
                <a:lnTo>
                  <a:pt x="1414462" y="100012"/>
                </a:lnTo>
                <a:lnTo>
                  <a:pt x="1423987" y="276225"/>
                </a:lnTo>
                <a:lnTo>
                  <a:pt x="1485900" y="276225"/>
                </a:lnTo>
                <a:lnTo>
                  <a:pt x="1600200" y="328612"/>
                </a:lnTo>
                <a:lnTo>
                  <a:pt x="1614487" y="442912"/>
                </a:lnTo>
                <a:lnTo>
                  <a:pt x="1462087" y="514350"/>
                </a:lnTo>
                <a:lnTo>
                  <a:pt x="1452562" y="633412"/>
                </a:lnTo>
                <a:lnTo>
                  <a:pt x="1423987" y="619125"/>
                </a:lnTo>
                <a:lnTo>
                  <a:pt x="1376362" y="623887"/>
                </a:lnTo>
                <a:lnTo>
                  <a:pt x="1376362" y="714375"/>
                </a:lnTo>
                <a:lnTo>
                  <a:pt x="1238250" y="809625"/>
                </a:lnTo>
                <a:lnTo>
                  <a:pt x="1233487" y="852487"/>
                </a:lnTo>
                <a:lnTo>
                  <a:pt x="1295400" y="976312"/>
                </a:lnTo>
                <a:lnTo>
                  <a:pt x="1247775" y="981075"/>
                </a:lnTo>
                <a:lnTo>
                  <a:pt x="1066800" y="957262"/>
                </a:lnTo>
                <a:lnTo>
                  <a:pt x="1047750" y="909637"/>
                </a:lnTo>
                <a:lnTo>
                  <a:pt x="995362" y="909637"/>
                </a:lnTo>
                <a:lnTo>
                  <a:pt x="852487" y="971550"/>
                </a:lnTo>
                <a:lnTo>
                  <a:pt x="852487" y="976312"/>
                </a:lnTo>
                <a:lnTo>
                  <a:pt x="885825" y="1014412"/>
                </a:lnTo>
                <a:lnTo>
                  <a:pt x="766762" y="1090612"/>
                </a:lnTo>
                <a:lnTo>
                  <a:pt x="661987" y="1047750"/>
                </a:lnTo>
                <a:lnTo>
                  <a:pt x="571500" y="1100137"/>
                </a:lnTo>
                <a:lnTo>
                  <a:pt x="538162" y="1076325"/>
                </a:lnTo>
                <a:lnTo>
                  <a:pt x="519112" y="1095375"/>
                </a:lnTo>
                <a:lnTo>
                  <a:pt x="519112" y="1171575"/>
                </a:lnTo>
                <a:lnTo>
                  <a:pt x="366712" y="1023937"/>
                </a:lnTo>
                <a:lnTo>
                  <a:pt x="161925" y="1057275"/>
                </a:lnTo>
                <a:lnTo>
                  <a:pt x="133350" y="1114425"/>
                </a:lnTo>
                <a:lnTo>
                  <a:pt x="38100" y="1090612"/>
                </a:lnTo>
                <a:lnTo>
                  <a:pt x="28575" y="1085850"/>
                </a:lnTo>
                <a:lnTo>
                  <a:pt x="0" y="1047750"/>
                </a:lnTo>
                <a:lnTo>
                  <a:pt x="90487" y="1023937"/>
                </a:lnTo>
                <a:lnTo>
                  <a:pt x="119062" y="1014412"/>
                </a:lnTo>
                <a:lnTo>
                  <a:pt x="142875" y="966787"/>
                </a:lnTo>
                <a:lnTo>
                  <a:pt x="138112" y="947737"/>
                </a:lnTo>
                <a:lnTo>
                  <a:pt x="100012" y="933450"/>
                </a:lnTo>
                <a:lnTo>
                  <a:pt x="61912" y="947737"/>
                </a:lnTo>
                <a:lnTo>
                  <a:pt x="14287" y="928687"/>
                </a:lnTo>
                <a:lnTo>
                  <a:pt x="38100" y="885825"/>
                </a:lnTo>
                <a:lnTo>
                  <a:pt x="33337" y="823912"/>
                </a:lnTo>
                <a:lnTo>
                  <a:pt x="33337" y="823912"/>
                </a:lnTo>
                <a:lnTo>
                  <a:pt x="80962" y="752475"/>
                </a:lnTo>
                <a:lnTo>
                  <a:pt x="80962" y="752475"/>
                </a:lnTo>
                <a:lnTo>
                  <a:pt x="38100" y="681037"/>
                </a:lnTo>
                <a:lnTo>
                  <a:pt x="47625" y="638175"/>
                </a:lnTo>
                <a:lnTo>
                  <a:pt x="42862" y="590550"/>
                </a:lnTo>
                <a:lnTo>
                  <a:pt x="57150" y="523875"/>
                </a:lnTo>
                <a:lnTo>
                  <a:pt x="85725" y="504825"/>
                </a:lnTo>
                <a:lnTo>
                  <a:pt x="76200" y="481012"/>
                </a:lnTo>
                <a:lnTo>
                  <a:pt x="57150" y="433387"/>
                </a:lnTo>
                <a:lnTo>
                  <a:pt x="52387" y="357187"/>
                </a:lnTo>
                <a:lnTo>
                  <a:pt x="61912" y="290512"/>
                </a:lnTo>
                <a:lnTo>
                  <a:pt x="80962" y="242887"/>
                </a:lnTo>
                <a:lnTo>
                  <a:pt x="80962" y="242887"/>
                </a:lnTo>
                <a:lnTo>
                  <a:pt x="100012" y="166687"/>
                </a:lnTo>
                <a:lnTo>
                  <a:pt x="71437" y="147637"/>
                </a:lnTo>
                <a:lnTo>
                  <a:pt x="76200" y="114300"/>
                </a:lnTo>
                <a:lnTo>
                  <a:pt x="161925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3" name="Полилиния 272"/>
          <p:cNvSpPr/>
          <p:nvPr/>
        </p:nvSpPr>
        <p:spPr>
          <a:xfrm>
            <a:off x="2542553" y="3081012"/>
            <a:ext cx="1389651" cy="1101311"/>
          </a:xfrm>
          <a:custGeom>
            <a:avLst/>
            <a:gdLst>
              <a:gd name="connsiteX0" fmla="*/ 52387 w 1762125"/>
              <a:gd name="connsiteY0" fmla="*/ 52388 h 1485900"/>
              <a:gd name="connsiteX1" fmla="*/ 138112 w 1762125"/>
              <a:gd name="connsiteY1" fmla="*/ 85725 h 1485900"/>
              <a:gd name="connsiteX2" fmla="*/ 138112 w 1762125"/>
              <a:gd name="connsiteY2" fmla="*/ 85725 h 1485900"/>
              <a:gd name="connsiteX3" fmla="*/ 261937 w 1762125"/>
              <a:gd name="connsiteY3" fmla="*/ 42863 h 1485900"/>
              <a:gd name="connsiteX4" fmla="*/ 285750 w 1762125"/>
              <a:gd name="connsiteY4" fmla="*/ 85725 h 1485900"/>
              <a:gd name="connsiteX5" fmla="*/ 309562 w 1762125"/>
              <a:gd name="connsiteY5" fmla="*/ 95250 h 1485900"/>
              <a:gd name="connsiteX6" fmla="*/ 309562 w 1762125"/>
              <a:gd name="connsiteY6" fmla="*/ 95250 h 1485900"/>
              <a:gd name="connsiteX7" fmla="*/ 338137 w 1762125"/>
              <a:gd name="connsiteY7" fmla="*/ 19050 h 1485900"/>
              <a:gd name="connsiteX8" fmla="*/ 395287 w 1762125"/>
              <a:gd name="connsiteY8" fmla="*/ 0 h 1485900"/>
              <a:gd name="connsiteX9" fmla="*/ 442912 w 1762125"/>
              <a:gd name="connsiteY9" fmla="*/ 0 h 1485900"/>
              <a:gd name="connsiteX10" fmla="*/ 500062 w 1762125"/>
              <a:gd name="connsiteY10" fmla="*/ 23813 h 1485900"/>
              <a:gd name="connsiteX11" fmla="*/ 523875 w 1762125"/>
              <a:gd name="connsiteY11" fmla="*/ 28575 h 1485900"/>
              <a:gd name="connsiteX12" fmla="*/ 523875 w 1762125"/>
              <a:gd name="connsiteY12" fmla="*/ 28575 h 1485900"/>
              <a:gd name="connsiteX13" fmla="*/ 581025 w 1762125"/>
              <a:gd name="connsiteY13" fmla="*/ 52388 h 1485900"/>
              <a:gd name="connsiteX14" fmla="*/ 604837 w 1762125"/>
              <a:gd name="connsiteY14" fmla="*/ 52388 h 1485900"/>
              <a:gd name="connsiteX15" fmla="*/ 628650 w 1762125"/>
              <a:gd name="connsiteY15" fmla="*/ 123825 h 1485900"/>
              <a:gd name="connsiteX16" fmla="*/ 676275 w 1762125"/>
              <a:gd name="connsiteY16" fmla="*/ 133350 h 1485900"/>
              <a:gd name="connsiteX17" fmla="*/ 676275 w 1762125"/>
              <a:gd name="connsiteY17" fmla="*/ 133350 h 1485900"/>
              <a:gd name="connsiteX18" fmla="*/ 728662 w 1762125"/>
              <a:gd name="connsiteY18" fmla="*/ 176213 h 1485900"/>
              <a:gd name="connsiteX19" fmla="*/ 738187 w 1762125"/>
              <a:gd name="connsiteY19" fmla="*/ 209550 h 1485900"/>
              <a:gd name="connsiteX20" fmla="*/ 828675 w 1762125"/>
              <a:gd name="connsiteY20" fmla="*/ 280988 h 1485900"/>
              <a:gd name="connsiteX21" fmla="*/ 919162 w 1762125"/>
              <a:gd name="connsiteY21" fmla="*/ 261938 h 1485900"/>
              <a:gd name="connsiteX22" fmla="*/ 952500 w 1762125"/>
              <a:gd name="connsiteY22" fmla="*/ 261938 h 1485900"/>
              <a:gd name="connsiteX23" fmla="*/ 952500 w 1762125"/>
              <a:gd name="connsiteY23" fmla="*/ 290513 h 1485900"/>
              <a:gd name="connsiteX24" fmla="*/ 942975 w 1762125"/>
              <a:gd name="connsiteY24" fmla="*/ 333375 h 1485900"/>
              <a:gd name="connsiteX25" fmla="*/ 942975 w 1762125"/>
              <a:gd name="connsiteY25" fmla="*/ 352425 h 1485900"/>
              <a:gd name="connsiteX26" fmla="*/ 1042987 w 1762125"/>
              <a:gd name="connsiteY26" fmla="*/ 366713 h 1485900"/>
              <a:gd name="connsiteX27" fmla="*/ 1057275 w 1762125"/>
              <a:gd name="connsiteY27" fmla="*/ 333375 h 1485900"/>
              <a:gd name="connsiteX28" fmla="*/ 1119187 w 1762125"/>
              <a:gd name="connsiteY28" fmla="*/ 333375 h 1485900"/>
              <a:gd name="connsiteX29" fmla="*/ 1195387 w 1762125"/>
              <a:gd name="connsiteY29" fmla="*/ 319088 h 1485900"/>
              <a:gd name="connsiteX30" fmla="*/ 1219200 w 1762125"/>
              <a:gd name="connsiteY30" fmla="*/ 347663 h 1485900"/>
              <a:gd name="connsiteX31" fmla="*/ 1247775 w 1762125"/>
              <a:gd name="connsiteY31" fmla="*/ 352425 h 1485900"/>
              <a:gd name="connsiteX32" fmla="*/ 1290637 w 1762125"/>
              <a:gd name="connsiteY32" fmla="*/ 395288 h 1485900"/>
              <a:gd name="connsiteX33" fmla="*/ 1333500 w 1762125"/>
              <a:gd name="connsiteY33" fmla="*/ 485775 h 1485900"/>
              <a:gd name="connsiteX34" fmla="*/ 1400175 w 1762125"/>
              <a:gd name="connsiteY34" fmla="*/ 509588 h 1485900"/>
              <a:gd name="connsiteX35" fmla="*/ 1428750 w 1762125"/>
              <a:gd name="connsiteY35" fmla="*/ 528638 h 1485900"/>
              <a:gd name="connsiteX36" fmla="*/ 1438275 w 1762125"/>
              <a:gd name="connsiteY36" fmla="*/ 571500 h 1485900"/>
              <a:gd name="connsiteX37" fmla="*/ 1443037 w 1762125"/>
              <a:gd name="connsiteY37" fmla="*/ 647700 h 1485900"/>
              <a:gd name="connsiteX38" fmla="*/ 1419225 w 1762125"/>
              <a:gd name="connsiteY38" fmla="*/ 676275 h 1485900"/>
              <a:gd name="connsiteX39" fmla="*/ 1362075 w 1762125"/>
              <a:gd name="connsiteY39" fmla="*/ 685800 h 1485900"/>
              <a:gd name="connsiteX40" fmla="*/ 1357312 w 1762125"/>
              <a:gd name="connsiteY40" fmla="*/ 728663 h 1485900"/>
              <a:gd name="connsiteX41" fmla="*/ 1357312 w 1762125"/>
              <a:gd name="connsiteY41" fmla="*/ 728663 h 1485900"/>
              <a:gd name="connsiteX42" fmla="*/ 1381125 w 1762125"/>
              <a:gd name="connsiteY42" fmla="*/ 828675 h 1485900"/>
              <a:gd name="connsiteX43" fmla="*/ 1409700 w 1762125"/>
              <a:gd name="connsiteY43" fmla="*/ 904875 h 1485900"/>
              <a:gd name="connsiteX44" fmla="*/ 1452562 w 1762125"/>
              <a:gd name="connsiteY44" fmla="*/ 981075 h 1485900"/>
              <a:gd name="connsiteX45" fmla="*/ 1509712 w 1762125"/>
              <a:gd name="connsiteY45" fmla="*/ 1023938 h 1485900"/>
              <a:gd name="connsiteX46" fmla="*/ 1571625 w 1762125"/>
              <a:gd name="connsiteY46" fmla="*/ 1000125 h 1485900"/>
              <a:gd name="connsiteX47" fmla="*/ 1609725 w 1762125"/>
              <a:gd name="connsiteY47" fmla="*/ 1009650 h 1485900"/>
              <a:gd name="connsiteX48" fmla="*/ 1609725 w 1762125"/>
              <a:gd name="connsiteY48" fmla="*/ 1009650 h 1485900"/>
              <a:gd name="connsiteX49" fmla="*/ 1652587 w 1762125"/>
              <a:gd name="connsiteY49" fmla="*/ 1076325 h 1485900"/>
              <a:gd name="connsiteX50" fmla="*/ 1719262 w 1762125"/>
              <a:gd name="connsiteY50" fmla="*/ 1057275 h 1485900"/>
              <a:gd name="connsiteX51" fmla="*/ 1738312 w 1762125"/>
              <a:gd name="connsiteY51" fmla="*/ 1023938 h 1485900"/>
              <a:gd name="connsiteX52" fmla="*/ 1762125 w 1762125"/>
              <a:gd name="connsiteY52" fmla="*/ 1062038 h 1485900"/>
              <a:gd name="connsiteX53" fmla="*/ 1743075 w 1762125"/>
              <a:gd name="connsiteY53" fmla="*/ 1100138 h 1485900"/>
              <a:gd name="connsiteX54" fmla="*/ 1657350 w 1762125"/>
              <a:gd name="connsiteY54" fmla="*/ 1095375 h 1485900"/>
              <a:gd name="connsiteX55" fmla="*/ 1624012 w 1762125"/>
              <a:gd name="connsiteY55" fmla="*/ 1071563 h 1485900"/>
              <a:gd name="connsiteX56" fmla="*/ 1552575 w 1762125"/>
              <a:gd name="connsiteY56" fmla="*/ 1066800 h 1485900"/>
              <a:gd name="connsiteX57" fmla="*/ 1543050 w 1762125"/>
              <a:gd name="connsiteY57" fmla="*/ 1104900 h 1485900"/>
              <a:gd name="connsiteX58" fmla="*/ 1433512 w 1762125"/>
              <a:gd name="connsiteY58" fmla="*/ 1114425 h 1485900"/>
              <a:gd name="connsiteX59" fmla="*/ 1366837 w 1762125"/>
              <a:gd name="connsiteY59" fmla="*/ 1085850 h 1485900"/>
              <a:gd name="connsiteX60" fmla="*/ 1209675 w 1762125"/>
              <a:gd name="connsiteY60" fmla="*/ 1119188 h 1485900"/>
              <a:gd name="connsiteX61" fmla="*/ 1123950 w 1762125"/>
              <a:gd name="connsiteY61" fmla="*/ 1085850 h 1485900"/>
              <a:gd name="connsiteX62" fmla="*/ 1104900 w 1762125"/>
              <a:gd name="connsiteY62" fmla="*/ 1123950 h 1485900"/>
              <a:gd name="connsiteX63" fmla="*/ 1071562 w 1762125"/>
              <a:gd name="connsiteY63" fmla="*/ 1138238 h 1485900"/>
              <a:gd name="connsiteX64" fmla="*/ 1014412 w 1762125"/>
              <a:gd name="connsiteY64" fmla="*/ 1143000 h 1485900"/>
              <a:gd name="connsiteX65" fmla="*/ 952500 w 1762125"/>
              <a:gd name="connsiteY65" fmla="*/ 1162050 h 1485900"/>
              <a:gd name="connsiteX66" fmla="*/ 928687 w 1762125"/>
              <a:gd name="connsiteY66" fmla="*/ 1185863 h 1485900"/>
              <a:gd name="connsiteX67" fmla="*/ 909637 w 1762125"/>
              <a:gd name="connsiteY67" fmla="*/ 1233488 h 1485900"/>
              <a:gd name="connsiteX68" fmla="*/ 942975 w 1762125"/>
              <a:gd name="connsiteY68" fmla="*/ 1276350 h 1485900"/>
              <a:gd name="connsiteX69" fmla="*/ 976312 w 1762125"/>
              <a:gd name="connsiteY69" fmla="*/ 1333500 h 1485900"/>
              <a:gd name="connsiteX70" fmla="*/ 1019175 w 1762125"/>
              <a:gd name="connsiteY70" fmla="*/ 1404938 h 1485900"/>
              <a:gd name="connsiteX71" fmla="*/ 1023937 w 1762125"/>
              <a:gd name="connsiteY71" fmla="*/ 1414463 h 1485900"/>
              <a:gd name="connsiteX72" fmla="*/ 966787 w 1762125"/>
              <a:gd name="connsiteY72" fmla="*/ 1419225 h 1485900"/>
              <a:gd name="connsiteX73" fmla="*/ 871537 w 1762125"/>
              <a:gd name="connsiteY73" fmla="*/ 1471613 h 1485900"/>
              <a:gd name="connsiteX74" fmla="*/ 804862 w 1762125"/>
              <a:gd name="connsiteY74" fmla="*/ 1485900 h 1485900"/>
              <a:gd name="connsiteX75" fmla="*/ 766762 w 1762125"/>
              <a:gd name="connsiteY75" fmla="*/ 1476375 h 1485900"/>
              <a:gd name="connsiteX76" fmla="*/ 714375 w 1762125"/>
              <a:gd name="connsiteY76" fmla="*/ 1371600 h 1485900"/>
              <a:gd name="connsiteX77" fmla="*/ 676275 w 1762125"/>
              <a:gd name="connsiteY77" fmla="*/ 1400175 h 1485900"/>
              <a:gd name="connsiteX78" fmla="*/ 671512 w 1762125"/>
              <a:gd name="connsiteY78" fmla="*/ 1428750 h 1485900"/>
              <a:gd name="connsiteX79" fmla="*/ 623887 w 1762125"/>
              <a:gd name="connsiteY79" fmla="*/ 1466850 h 1485900"/>
              <a:gd name="connsiteX80" fmla="*/ 561975 w 1762125"/>
              <a:gd name="connsiteY80" fmla="*/ 1452563 h 1485900"/>
              <a:gd name="connsiteX81" fmla="*/ 528637 w 1762125"/>
              <a:gd name="connsiteY81" fmla="*/ 1414463 h 1485900"/>
              <a:gd name="connsiteX82" fmla="*/ 461962 w 1762125"/>
              <a:gd name="connsiteY82" fmla="*/ 1347788 h 1485900"/>
              <a:gd name="connsiteX83" fmla="*/ 390525 w 1762125"/>
              <a:gd name="connsiteY83" fmla="*/ 1304925 h 1485900"/>
              <a:gd name="connsiteX84" fmla="*/ 342900 w 1762125"/>
              <a:gd name="connsiteY84" fmla="*/ 1257300 h 1485900"/>
              <a:gd name="connsiteX85" fmla="*/ 319087 w 1762125"/>
              <a:gd name="connsiteY85" fmla="*/ 1185863 h 1485900"/>
              <a:gd name="connsiteX86" fmla="*/ 257175 w 1762125"/>
              <a:gd name="connsiteY86" fmla="*/ 1123950 h 1485900"/>
              <a:gd name="connsiteX87" fmla="*/ 223837 w 1762125"/>
              <a:gd name="connsiteY87" fmla="*/ 1085850 h 1485900"/>
              <a:gd name="connsiteX88" fmla="*/ 200025 w 1762125"/>
              <a:gd name="connsiteY88" fmla="*/ 985838 h 1485900"/>
              <a:gd name="connsiteX89" fmla="*/ 171450 w 1762125"/>
              <a:gd name="connsiteY89" fmla="*/ 947738 h 1485900"/>
              <a:gd name="connsiteX90" fmla="*/ 152400 w 1762125"/>
              <a:gd name="connsiteY90" fmla="*/ 871538 h 1485900"/>
              <a:gd name="connsiteX91" fmla="*/ 147637 w 1762125"/>
              <a:gd name="connsiteY91" fmla="*/ 847725 h 1485900"/>
              <a:gd name="connsiteX92" fmla="*/ 80962 w 1762125"/>
              <a:gd name="connsiteY92" fmla="*/ 809625 h 1485900"/>
              <a:gd name="connsiteX93" fmla="*/ 71437 w 1762125"/>
              <a:gd name="connsiteY93" fmla="*/ 757238 h 1485900"/>
              <a:gd name="connsiteX94" fmla="*/ 57150 w 1762125"/>
              <a:gd name="connsiteY94" fmla="*/ 571500 h 1485900"/>
              <a:gd name="connsiteX95" fmla="*/ 4762 w 1762125"/>
              <a:gd name="connsiteY95" fmla="*/ 419100 h 1485900"/>
              <a:gd name="connsiteX96" fmla="*/ 0 w 1762125"/>
              <a:gd name="connsiteY96" fmla="*/ 280988 h 1485900"/>
              <a:gd name="connsiteX97" fmla="*/ 0 w 1762125"/>
              <a:gd name="connsiteY97" fmla="*/ 228600 h 1485900"/>
              <a:gd name="connsiteX98" fmla="*/ 28575 w 1762125"/>
              <a:gd name="connsiteY98" fmla="*/ 161925 h 1485900"/>
              <a:gd name="connsiteX99" fmla="*/ 38100 w 1762125"/>
              <a:gd name="connsiteY99" fmla="*/ 128588 h 1485900"/>
              <a:gd name="connsiteX100" fmla="*/ 52387 w 1762125"/>
              <a:gd name="connsiteY100" fmla="*/ 52388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762125" h="1485900">
                <a:moveTo>
                  <a:pt x="52387" y="52388"/>
                </a:moveTo>
                <a:lnTo>
                  <a:pt x="138112" y="85725"/>
                </a:lnTo>
                <a:lnTo>
                  <a:pt x="138112" y="85725"/>
                </a:lnTo>
                <a:lnTo>
                  <a:pt x="261937" y="42863"/>
                </a:lnTo>
                <a:lnTo>
                  <a:pt x="285750" y="85725"/>
                </a:lnTo>
                <a:lnTo>
                  <a:pt x="309562" y="95250"/>
                </a:lnTo>
                <a:lnTo>
                  <a:pt x="309562" y="95250"/>
                </a:lnTo>
                <a:lnTo>
                  <a:pt x="338137" y="19050"/>
                </a:lnTo>
                <a:lnTo>
                  <a:pt x="395287" y="0"/>
                </a:lnTo>
                <a:lnTo>
                  <a:pt x="442912" y="0"/>
                </a:lnTo>
                <a:lnTo>
                  <a:pt x="500062" y="23813"/>
                </a:lnTo>
                <a:lnTo>
                  <a:pt x="523875" y="28575"/>
                </a:lnTo>
                <a:lnTo>
                  <a:pt x="523875" y="28575"/>
                </a:lnTo>
                <a:lnTo>
                  <a:pt x="581025" y="52388"/>
                </a:lnTo>
                <a:lnTo>
                  <a:pt x="604837" y="52388"/>
                </a:lnTo>
                <a:lnTo>
                  <a:pt x="628650" y="123825"/>
                </a:lnTo>
                <a:lnTo>
                  <a:pt x="676275" y="133350"/>
                </a:lnTo>
                <a:lnTo>
                  <a:pt x="676275" y="133350"/>
                </a:lnTo>
                <a:lnTo>
                  <a:pt x="728662" y="176213"/>
                </a:lnTo>
                <a:lnTo>
                  <a:pt x="738187" y="209550"/>
                </a:lnTo>
                <a:lnTo>
                  <a:pt x="828675" y="280988"/>
                </a:lnTo>
                <a:lnTo>
                  <a:pt x="919162" y="261938"/>
                </a:lnTo>
                <a:lnTo>
                  <a:pt x="952500" y="261938"/>
                </a:lnTo>
                <a:lnTo>
                  <a:pt x="952500" y="290513"/>
                </a:lnTo>
                <a:lnTo>
                  <a:pt x="942975" y="333375"/>
                </a:lnTo>
                <a:lnTo>
                  <a:pt x="942975" y="352425"/>
                </a:lnTo>
                <a:lnTo>
                  <a:pt x="1042987" y="366713"/>
                </a:lnTo>
                <a:lnTo>
                  <a:pt x="1057275" y="333375"/>
                </a:lnTo>
                <a:lnTo>
                  <a:pt x="1119187" y="333375"/>
                </a:lnTo>
                <a:lnTo>
                  <a:pt x="1195387" y="319088"/>
                </a:lnTo>
                <a:lnTo>
                  <a:pt x="1219200" y="347663"/>
                </a:lnTo>
                <a:lnTo>
                  <a:pt x="1247775" y="352425"/>
                </a:lnTo>
                <a:lnTo>
                  <a:pt x="1290637" y="395288"/>
                </a:lnTo>
                <a:lnTo>
                  <a:pt x="1333500" y="485775"/>
                </a:lnTo>
                <a:lnTo>
                  <a:pt x="1400175" y="509588"/>
                </a:lnTo>
                <a:lnTo>
                  <a:pt x="1428750" y="528638"/>
                </a:lnTo>
                <a:lnTo>
                  <a:pt x="1438275" y="571500"/>
                </a:lnTo>
                <a:lnTo>
                  <a:pt x="1443037" y="647700"/>
                </a:lnTo>
                <a:lnTo>
                  <a:pt x="1419225" y="676275"/>
                </a:lnTo>
                <a:lnTo>
                  <a:pt x="1362075" y="685800"/>
                </a:lnTo>
                <a:lnTo>
                  <a:pt x="1357312" y="728663"/>
                </a:lnTo>
                <a:lnTo>
                  <a:pt x="1357312" y="728663"/>
                </a:lnTo>
                <a:lnTo>
                  <a:pt x="1381125" y="828675"/>
                </a:lnTo>
                <a:lnTo>
                  <a:pt x="1409700" y="904875"/>
                </a:lnTo>
                <a:lnTo>
                  <a:pt x="1452562" y="981075"/>
                </a:lnTo>
                <a:lnTo>
                  <a:pt x="1509712" y="1023938"/>
                </a:lnTo>
                <a:lnTo>
                  <a:pt x="1571625" y="1000125"/>
                </a:lnTo>
                <a:lnTo>
                  <a:pt x="1609725" y="1009650"/>
                </a:lnTo>
                <a:lnTo>
                  <a:pt x="1609725" y="1009650"/>
                </a:lnTo>
                <a:lnTo>
                  <a:pt x="1652587" y="1076325"/>
                </a:lnTo>
                <a:lnTo>
                  <a:pt x="1719262" y="1057275"/>
                </a:lnTo>
                <a:lnTo>
                  <a:pt x="1738312" y="1023938"/>
                </a:lnTo>
                <a:lnTo>
                  <a:pt x="1762125" y="1062038"/>
                </a:lnTo>
                <a:lnTo>
                  <a:pt x="1743075" y="1100138"/>
                </a:lnTo>
                <a:lnTo>
                  <a:pt x="1657350" y="1095375"/>
                </a:lnTo>
                <a:lnTo>
                  <a:pt x="1624012" y="1071563"/>
                </a:lnTo>
                <a:lnTo>
                  <a:pt x="1552575" y="1066800"/>
                </a:lnTo>
                <a:lnTo>
                  <a:pt x="1543050" y="1104900"/>
                </a:lnTo>
                <a:lnTo>
                  <a:pt x="1433512" y="1114425"/>
                </a:lnTo>
                <a:lnTo>
                  <a:pt x="1366837" y="1085850"/>
                </a:lnTo>
                <a:lnTo>
                  <a:pt x="1209675" y="1119188"/>
                </a:lnTo>
                <a:lnTo>
                  <a:pt x="1123950" y="1085850"/>
                </a:lnTo>
                <a:lnTo>
                  <a:pt x="1104900" y="1123950"/>
                </a:lnTo>
                <a:lnTo>
                  <a:pt x="1071562" y="1138238"/>
                </a:lnTo>
                <a:lnTo>
                  <a:pt x="1014412" y="1143000"/>
                </a:lnTo>
                <a:lnTo>
                  <a:pt x="952500" y="1162050"/>
                </a:lnTo>
                <a:lnTo>
                  <a:pt x="928687" y="1185863"/>
                </a:lnTo>
                <a:lnTo>
                  <a:pt x="909637" y="1233488"/>
                </a:lnTo>
                <a:lnTo>
                  <a:pt x="942975" y="1276350"/>
                </a:lnTo>
                <a:lnTo>
                  <a:pt x="976312" y="1333500"/>
                </a:lnTo>
                <a:lnTo>
                  <a:pt x="1019175" y="1404938"/>
                </a:lnTo>
                <a:lnTo>
                  <a:pt x="1023937" y="1414463"/>
                </a:lnTo>
                <a:lnTo>
                  <a:pt x="966787" y="1419225"/>
                </a:lnTo>
                <a:lnTo>
                  <a:pt x="871537" y="1471613"/>
                </a:lnTo>
                <a:lnTo>
                  <a:pt x="804862" y="1485900"/>
                </a:lnTo>
                <a:lnTo>
                  <a:pt x="766762" y="1476375"/>
                </a:lnTo>
                <a:lnTo>
                  <a:pt x="714375" y="1371600"/>
                </a:lnTo>
                <a:lnTo>
                  <a:pt x="676275" y="1400175"/>
                </a:lnTo>
                <a:lnTo>
                  <a:pt x="671512" y="1428750"/>
                </a:lnTo>
                <a:lnTo>
                  <a:pt x="623887" y="1466850"/>
                </a:lnTo>
                <a:lnTo>
                  <a:pt x="561975" y="1452563"/>
                </a:lnTo>
                <a:lnTo>
                  <a:pt x="528637" y="1414463"/>
                </a:lnTo>
                <a:lnTo>
                  <a:pt x="461962" y="1347788"/>
                </a:lnTo>
                <a:lnTo>
                  <a:pt x="390525" y="1304925"/>
                </a:lnTo>
                <a:lnTo>
                  <a:pt x="342900" y="1257300"/>
                </a:lnTo>
                <a:lnTo>
                  <a:pt x="319087" y="1185863"/>
                </a:lnTo>
                <a:lnTo>
                  <a:pt x="257175" y="1123950"/>
                </a:lnTo>
                <a:lnTo>
                  <a:pt x="223837" y="1085850"/>
                </a:lnTo>
                <a:lnTo>
                  <a:pt x="200025" y="985838"/>
                </a:lnTo>
                <a:lnTo>
                  <a:pt x="171450" y="947738"/>
                </a:lnTo>
                <a:lnTo>
                  <a:pt x="152400" y="871538"/>
                </a:lnTo>
                <a:lnTo>
                  <a:pt x="147637" y="847725"/>
                </a:lnTo>
                <a:lnTo>
                  <a:pt x="80962" y="809625"/>
                </a:lnTo>
                <a:lnTo>
                  <a:pt x="71437" y="757238"/>
                </a:lnTo>
                <a:lnTo>
                  <a:pt x="57150" y="571500"/>
                </a:lnTo>
                <a:lnTo>
                  <a:pt x="4762" y="419100"/>
                </a:lnTo>
                <a:lnTo>
                  <a:pt x="0" y="280988"/>
                </a:lnTo>
                <a:lnTo>
                  <a:pt x="0" y="228600"/>
                </a:lnTo>
                <a:lnTo>
                  <a:pt x="28575" y="161925"/>
                </a:lnTo>
                <a:lnTo>
                  <a:pt x="38100" y="128588"/>
                </a:lnTo>
                <a:lnTo>
                  <a:pt x="52387" y="5238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4" name="Прямоугольник 273"/>
          <p:cNvSpPr/>
          <p:nvPr/>
        </p:nvSpPr>
        <p:spPr>
          <a:xfrm>
            <a:off x="3046429" y="2856292"/>
            <a:ext cx="873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Пестрецы</a:t>
            </a:r>
          </a:p>
        </p:txBody>
      </p:sp>
      <p:sp>
        <p:nvSpPr>
          <p:cNvPr id="275" name="Прямоугольник 274"/>
          <p:cNvSpPr/>
          <p:nvPr/>
        </p:nvSpPr>
        <p:spPr>
          <a:xfrm>
            <a:off x="2797186" y="3423822"/>
            <a:ext cx="900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Лаишево</a:t>
            </a:r>
          </a:p>
        </p:txBody>
      </p:sp>
      <p:sp>
        <p:nvSpPr>
          <p:cNvPr id="276" name="Полилиния 275"/>
          <p:cNvSpPr/>
          <p:nvPr/>
        </p:nvSpPr>
        <p:spPr>
          <a:xfrm>
            <a:off x="1216777" y="2404232"/>
            <a:ext cx="1476035" cy="1193088"/>
          </a:xfrm>
          <a:custGeom>
            <a:avLst/>
            <a:gdLst>
              <a:gd name="connsiteX0" fmla="*/ 1433513 w 1871663"/>
              <a:gd name="connsiteY0" fmla="*/ 0 h 1609725"/>
              <a:gd name="connsiteX1" fmla="*/ 1504950 w 1871663"/>
              <a:gd name="connsiteY1" fmla="*/ 23813 h 1609725"/>
              <a:gd name="connsiteX2" fmla="*/ 1533525 w 1871663"/>
              <a:gd name="connsiteY2" fmla="*/ 61913 h 1609725"/>
              <a:gd name="connsiteX3" fmla="*/ 1552575 w 1871663"/>
              <a:gd name="connsiteY3" fmla="*/ 95250 h 1609725"/>
              <a:gd name="connsiteX4" fmla="*/ 1624013 w 1871663"/>
              <a:gd name="connsiteY4" fmla="*/ 95250 h 1609725"/>
              <a:gd name="connsiteX5" fmla="*/ 1676400 w 1871663"/>
              <a:gd name="connsiteY5" fmla="*/ 85725 h 1609725"/>
              <a:gd name="connsiteX6" fmla="*/ 1819275 w 1871663"/>
              <a:gd name="connsiteY6" fmla="*/ 161925 h 1609725"/>
              <a:gd name="connsiteX7" fmla="*/ 1871663 w 1871663"/>
              <a:gd name="connsiteY7" fmla="*/ 195263 h 1609725"/>
              <a:gd name="connsiteX8" fmla="*/ 1871663 w 1871663"/>
              <a:gd name="connsiteY8" fmla="*/ 195263 h 1609725"/>
              <a:gd name="connsiteX9" fmla="*/ 1781175 w 1871663"/>
              <a:gd name="connsiteY9" fmla="*/ 238125 h 1609725"/>
              <a:gd name="connsiteX10" fmla="*/ 1728788 w 1871663"/>
              <a:gd name="connsiteY10" fmla="*/ 261938 h 1609725"/>
              <a:gd name="connsiteX11" fmla="*/ 1795463 w 1871663"/>
              <a:gd name="connsiteY11" fmla="*/ 300038 h 1609725"/>
              <a:gd name="connsiteX12" fmla="*/ 1785938 w 1871663"/>
              <a:gd name="connsiteY12" fmla="*/ 328613 h 1609725"/>
              <a:gd name="connsiteX13" fmla="*/ 1733550 w 1871663"/>
              <a:gd name="connsiteY13" fmla="*/ 300038 h 1609725"/>
              <a:gd name="connsiteX14" fmla="*/ 1728788 w 1871663"/>
              <a:gd name="connsiteY14" fmla="*/ 323850 h 1609725"/>
              <a:gd name="connsiteX15" fmla="*/ 1738313 w 1871663"/>
              <a:gd name="connsiteY15" fmla="*/ 390525 h 1609725"/>
              <a:gd name="connsiteX16" fmla="*/ 1733550 w 1871663"/>
              <a:gd name="connsiteY16" fmla="*/ 438150 h 1609725"/>
              <a:gd name="connsiteX17" fmla="*/ 1733550 w 1871663"/>
              <a:gd name="connsiteY17" fmla="*/ 438150 h 1609725"/>
              <a:gd name="connsiteX18" fmla="*/ 1671638 w 1871663"/>
              <a:gd name="connsiteY18" fmla="*/ 509588 h 1609725"/>
              <a:gd name="connsiteX19" fmla="*/ 1652588 w 1871663"/>
              <a:gd name="connsiteY19" fmla="*/ 566738 h 1609725"/>
              <a:gd name="connsiteX20" fmla="*/ 1624013 w 1871663"/>
              <a:gd name="connsiteY20" fmla="*/ 604838 h 1609725"/>
              <a:gd name="connsiteX21" fmla="*/ 1562100 w 1871663"/>
              <a:gd name="connsiteY21" fmla="*/ 609600 h 1609725"/>
              <a:gd name="connsiteX22" fmla="*/ 1500188 w 1871663"/>
              <a:gd name="connsiteY22" fmla="*/ 633413 h 1609725"/>
              <a:gd name="connsiteX23" fmla="*/ 1443038 w 1871663"/>
              <a:gd name="connsiteY23" fmla="*/ 642938 h 1609725"/>
              <a:gd name="connsiteX24" fmla="*/ 1457325 w 1871663"/>
              <a:gd name="connsiteY24" fmla="*/ 676275 h 1609725"/>
              <a:gd name="connsiteX25" fmla="*/ 1423988 w 1871663"/>
              <a:gd name="connsiteY25" fmla="*/ 785813 h 1609725"/>
              <a:gd name="connsiteX26" fmla="*/ 1423988 w 1871663"/>
              <a:gd name="connsiteY26" fmla="*/ 785813 h 1609725"/>
              <a:gd name="connsiteX27" fmla="*/ 1300163 w 1871663"/>
              <a:gd name="connsiteY27" fmla="*/ 814388 h 1609725"/>
              <a:gd name="connsiteX28" fmla="*/ 1247775 w 1871663"/>
              <a:gd name="connsiteY28" fmla="*/ 738188 h 1609725"/>
              <a:gd name="connsiteX29" fmla="*/ 1109663 w 1871663"/>
              <a:gd name="connsiteY29" fmla="*/ 742950 h 1609725"/>
              <a:gd name="connsiteX30" fmla="*/ 1109663 w 1871663"/>
              <a:gd name="connsiteY30" fmla="*/ 800100 h 1609725"/>
              <a:gd name="connsiteX31" fmla="*/ 1128713 w 1871663"/>
              <a:gd name="connsiteY31" fmla="*/ 857250 h 1609725"/>
              <a:gd name="connsiteX32" fmla="*/ 1152525 w 1871663"/>
              <a:gd name="connsiteY32" fmla="*/ 923925 h 1609725"/>
              <a:gd name="connsiteX33" fmla="*/ 1157288 w 1871663"/>
              <a:gd name="connsiteY33" fmla="*/ 957263 h 1609725"/>
              <a:gd name="connsiteX34" fmla="*/ 1095375 w 1871663"/>
              <a:gd name="connsiteY34" fmla="*/ 985838 h 1609725"/>
              <a:gd name="connsiteX35" fmla="*/ 1057275 w 1871663"/>
              <a:gd name="connsiteY35" fmla="*/ 962025 h 1609725"/>
              <a:gd name="connsiteX36" fmla="*/ 1033463 w 1871663"/>
              <a:gd name="connsiteY36" fmla="*/ 971550 h 1609725"/>
              <a:gd name="connsiteX37" fmla="*/ 1000125 w 1871663"/>
              <a:gd name="connsiteY37" fmla="*/ 1014413 h 1609725"/>
              <a:gd name="connsiteX38" fmla="*/ 947738 w 1871663"/>
              <a:gd name="connsiteY38" fmla="*/ 1071563 h 1609725"/>
              <a:gd name="connsiteX39" fmla="*/ 928688 w 1871663"/>
              <a:gd name="connsiteY39" fmla="*/ 1166813 h 1609725"/>
              <a:gd name="connsiteX40" fmla="*/ 866775 w 1871663"/>
              <a:gd name="connsiteY40" fmla="*/ 1185863 h 1609725"/>
              <a:gd name="connsiteX41" fmla="*/ 814388 w 1871663"/>
              <a:gd name="connsiteY41" fmla="*/ 1185863 h 1609725"/>
              <a:gd name="connsiteX42" fmla="*/ 838200 w 1871663"/>
              <a:gd name="connsiteY42" fmla="*/ 1228725 h 1609725"/>
              <a:gd name="connsiteX43" fmla="*/ 795338 w 1871663"/>
              <a:gd name="connsiteY43" fmla="*/ 1243013 h 1609725"/>
              <a:gd name="connsiteX44" fmla="*/ 795338 w 1871663"/>
              <a:gd name="connsiteY44" fmla="*/ 1243013 h 1609725"/>
              <a:gd name="connsiteX45" fmla="*/ 738188 w 1871663"/>
              <a:gd name="connsiteY45" fmla="*/ 1228725 h 1609725"/>
              <a:gd name="connsiteX46" fmla="*/ 776288 w 1871663"/>
              <a:gd name="connsiteY46" fmla="*/ 1352550 h 1609725"/>
              <a:gd name="connsiteX47" fmla="*/ 795338 w 1871663"/>
              <a:gd name="connsiteY47" fmla="*/ 1414463 h 1609725"/>
              <a:gd name="connsiteX48" fmla="*/ 795338 w 1871663"/>
              <a:gd name="connsiteY48" fmla="*/ 1485900 h 1609725"/>
              <a:gd name="connsiteX49" fmla="*/ 752475 w 1871663"/>
              <a:gd name="connsiteY49" fmla="*/ 1500188 h 1609725"/>
              <a:gd name="connsiteX50" fmla="*/ 704850 w 1871663"/>
              <a:gd name="connsiteY50" fmla="*/ 1590675 h 1609725"/>
              <a:gd name="connsiteX51" fmla="*/ 614363 w 1871663"/>
              <a:gd name="connsiteY51" fmla="*/ 1566863 h 1609725"/>
              <a:gd name="connsiteX52" fmla="*/ 476250 w 1871663"/>
              <a:gd name="connsiteY52" fmla="*/ 1562100 h 1609725"/>
              <a:gd name="connsiteX53" fmla="*/ 447675 w 1871663"/>
              <a:gd name="connsiteY53" fmla="*/ 1543050 h 1609725"/>
              <a:gd name="connsiteX54" fmla="*/ 409575 w 1871663"/>
              <a:gd name="connsiteY54" fmla="*/ 1547813 h 1609725"/>
              <a:gd name="connsiteX55" fmla="*/ 390525 w 1871663"/>
              <a:gd name="connsiteY55" fmla="*/ 1585913 h 1609725"/>
              <a:gd name="connsiteX56" fmla="*/ 371475 w 1871663"/>
              <a:gd name="connsiteY56" fmla="*/ 1609725 h 1609725"/>
              <a:gd name="connsiteX57" fmla="*/ 257175 w 1871663"/>
              <a:gd name="connsiteY57" fmla="*/ 1595438 h 1609725"/>
              <a:gd name="connsiteX58" fmla="*/ 219075 w 1871663"/>
              <a:gd name="connsiteY58" fmla="*/ 1562100 h 1609725"/>
              <a:gd name="connsiteX59" fmla="*/ 209550 w 1871663"/>
              <a:gd name="connsiteY59" fmla="*/ 1509713 h 1609725"/>
              <a:gd name="connsiteX60" fmla="*/ 142875 w 1871663"/>
              <a:gd name="connsiteY60" fmla="*/ 1514475 h 1609725"/>
              <a:gd name="connsiteX61" fmla="*/ 100013 w 1871663"/>
              <a:gd name="connsiteY61" fmla="*/ 1462088 h 1609725"/>
              <a:gd name="connsiteX62" fmla="*/ 28575 w 1871663"/>
              <a:gd name="connsiteY62" fmla="*/ 1452563 h 1609725"/>
              <a:gd name="connsiteX63" fmla="*/ 28575 w 1871663"/>
              <a:gd name="connsiteY63" fmla="*/ 1452563 h 1609725"/>
              <a:gd name="connsiteX64" fmla="*/ 0 w 1871663"/>
              <a:gd name="connsiteY64" fmla="*/ 1376363 h 1609725"/>
              <a:gd name="connsiteX65" fmla="*/ 52388 w 1871663"/>
              <a:gd name="connsiteY65" fmla="*/ 1333500 h 1609725"/>
              <a:gd name="connsiteX66" fmla="*/ 119063 w 1871663"/>
              <a:gd name="connsiteY66" fmla="*/ 1309688 h 1609725"/>
              <a:gd name="connsiteX67" fmla="*/ 133350 w 1871663"/>
              <a:gd name="connsiteY67" fmla="*/ 1228725 h 1609725"/>
              <a:gd name="connsiteX68" fmla="*/ 157163 w 1871663"/>
              <a:gd name="connsiteY68" fmla="*/ 1219200 h 1609725"/>
              <a:gd name="connsiteX69" fmla="*/ 185738 w 1871663"/>
              <a:gd name="connsiteY69" fmla="*/ 1290638 h 1609725"/>
              <a:gd name="connsiteX70" fmla="*/ 209550 w 1871663"/>
              <a:gd name="connsiteY70" fmla="*/ 1304925 h 1609725"/>
              <a:gd name="connsiteX71" fmla="*/ 223838 w 1871663"/>
              <a:gd name="connsiteY71" fmla="*/ 1219200 h 1609725"/>
              <a:gd name="connsiteX72" fmla="*/ 328613 w 1871663"/>
              <a:gd name="connsiteY72" fmla="*/ 1219200 h 1609725"/>
              <a:gd name="connsiteX73" fmla="*/ 390525 w 1871663"/>
              <a:gd name="connsiteY73" fmla="*/ 1190625 h 1609725"/>
              <a:gd name="connsiteX74" fmla="*/ 390525 w 1871663"/>
              <a:gd name="connsiteY74" fmla="*/ 1143000 h 1609725"/>
              <a:gd name="connsiteX75" fmla="*/ 400050 w 1871663"/>
              <a:gd name="connsiteY75" fmla="*/ 985838 h 1609725"/>
              <a:gd name="connsiteX76" fmla="*/ 528638 w 1871663"/>
              <a:gd name="connsiteY76" fmla="*/ 938213 h 1609725"/>
              <a:gd name="connsiteX77" fmla="*/ 590550 w 1871663"/>
              <a:gd name="connsiteY77" fmla="*/ 976313 h 1609725"/>
              <a:gd name="connsiteX78" fmla="*/ 652463 w 1871663"/>
              <a:gd name="connsiteY78" fmla="*/ 1009650 h 1609725"/>
              <a:gd name="connsiteX79" fmla="*/ 690563 w 1871663"/>
              <a:gd name="connsiteY79" fmla="*/ 976313 h 1609725"/>
              <a:gd name="connsiteX80" fmla="*/ 704850 w 1871663"/>
              <a:gd name="connsiteY80" fmla="*/ 871538 h 1609725"/>
              <a:gd name="connsiteX81" fmla="*/ 695325 w 1871663"/>
              <a:gd name="connsiteY81" fmla="*/ 800100 h 1609725"/>
              <a:gd name="connsiteX82" fmla="*/ 695325 w 1871663"/>
              <a:gd name="connsiteY82" fmla="*/ 733425 h 1609725"/>
              <a:gd name="connsiteX83" fmla="*/ 719138 w 1871663"/>
              <a:gd name="connsiteY83" fmla="*/ 671513 h 1609725"/>
              <a:gd name="connsiteX84" fmla="*/ 728663 w 1871663"/>
              <a:gd name="connsiteY84" fmla="*/ 571500 h 1609725"/>
              <a:gd name="connsiteX85" fmla="*/ 728663 w 1871663"/>
              <a:gd name="connsiteY85" fmla="*/ 533400 h 1609725"/>
              <a:gd name="connsiteX86" fmla="*/ 828675 w 1871663"/>
              <a:gd name="connsiteY86" fmla="*/ 519113 h 1609725"/>
              <a:gd name="connsiteX87" fmla="*/ 947738 w 1871663"/>
              <a:gd name="connsiteY87" fmla="*/ 490538 h 1609725"/>
              <a:gd name="connsiteX88" fmla="*/ 1109663 w 1871663"/>
              <a:gd name="connsiteY88" fmla="*/ 466725 h 1609725"/>
              <a:gd name="connsiteX89" fmla="*/ 1162050 w 1871663"/>
              <a:gd name="connsiteY89" fmla="*/ 428625 h 1609725"/>
              <a:gd name="connsiteX90" fmla="*/ 1162050 w 1871663"/>
              <a:gd name="connsiteY90" fmla="*/ 390525 h 1609725"/>
              <a:gd name="connsiteX91" fmla="*/ 1162050 w 1871663"/>
              <a:gd name="connsiteY91" fmla="*/ 261938 h 1609725"/>
              <a:gd name="connsiteX92" fmla="*/ 1171575 w 1871663"/>
              <a:gd name="connsiteY92" fmla="*/ 152400 h 1609725"/>
              <a:gd name="connsiteX93" fmla="*/ 1209675 w 1871663"/>
              <a:gd name="connsiteY93" fmla="*/ 138113 h 1609725"/>
              <a:gd name="connsiteX94" fmla="*/ 1247775 w 1871663"/>
              <a:gd name="connsiteY94" fmla="*/ 166688 h 1609725"/>
              <a:gd name="connsiteX95" fmla="*/ 1314450 w 1871663"/>
              <a:gd name="connsiteY95" fmla="*/ 176213 h 1609725"/>
              <a:gd name="connsiteX96" fmla="*/ 1357313 w 1871663"/>
              <a:gd name="connsiteY96" fmla="*/ 161925 h 1609725"/>
              <a:gd name="connsiteX97" fmla="*/ 1376363 w 1871663"/>
              <a:gd name="connsiteY97" fmla="*/ 119063 h 1609725"/>
              <a:gd name="connsiteX98" fmla="*/ 1433513 w 1871663"/>
              <a:gd name="connsiteY98" fmla="*/ 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71663" h="1609725">
                <a:moveTo>
                  <a:pt x="1433513" y="0"/>
                </a:moveTo>
                <a:lnTo>
                  <a:pt x="1504950" y="23813"/>
                </a:lnTo>
                <a:lnTo>
                  <a:pt x="1533525" y="61913"/>
                </a:lnTo>
                <a:lnTo>
                  <a:pt x="1552575" y="95250"/>
                </a:lnTo>
                <a:lnTo>
                  <a:pt x="1624013" y="95250"/>
                </a:lnTo>
                <a:lnTo>
                  <a:pt x="1676400" y="85725"/>
                </a:lnTo>
                <a:lnTo>
                  <a:pt x="1819275" y="161925"/>
                </a:lnTo>
                <a:lnTo>
                  <a:pt x="1871663" y="195263"/>
                </a:lnTo>
                <a:lnTo>
                  <a:pt x="1871663" y="195263"/>
                </a:lnTo>
                <a:lnTo>
                  <a:pt x="1781175" y="238125"/>
                </a:lnTo>
                <a:lnTo>
                  <a:pt x="1728788" y="261938"/>
                </a:lnTo>
                <a:lnTo>
                  <a:pt x="1795463" y="300038"/>
                </a:lnTo>
                <a:lnTo>
                  <a:pt x="1785938" y="328613"/>
                </a:lnTo>
                <a:lnTo>
                  <a:pt x="1733550" y="300038"/>
                </a:lnTo>
                <a:lnTo>
                  <a:pt x="1728788" y="323850"/>
                </a:lnTo>
                <a:lnTo>
                  <a:pt x="1738313" y="390525"/>
                </a:lnTo>
                <a:lnTo>
                  <a:pt x="1733550" y="438150"/>
                </a:lnTo>
                <a:lnTo>
                  <a:pt x="1733550" y="438150"/>
                </a:lnTo>
                <a:lnTo>
                  <a:pt x="1671638" y="509588"/>
                </a:lnTo>
                <a:lnTo>
                  <a:pt x="1652588" y="566738"/>
                </a:lnTo>
                <a:lnTo>
                  <a:pt x="1624013" y="604838"/>
                </a:lnTo>
                <a:lnTo>
                  <a:pt x="1562100" y="609600"/>
                </a:lnTo>
                <a:lnTo>
                  <a:pt x="1500188" y="633413"/>
                </a:lnTo>
                <a:lnTo>
                  <a:pt x="1443038" y="642938"/>
                </a:lnTo>
                <a:lnTo>
                  <a:pt x="1457325" y="676275"/>
                </a:lnTo>
                <a:lnTo>
                  <a:pt x="1423988" y="785813"/>
                </a:lnTo>
                <a:lnTo>
                  <a:pt x="1423988" y="785813"/>
                </a:lnTo>
                <a:lnTo>
                  <a:pt x="1300163" y="814388"/>
                </a:lnTo>
                <a:lnTo>
                  <a:pt x="1247775" y="738188"/>
                </a:lnTo>
                <a:lnTo>
                  <a:pt x="1109663" y="742950"/>
                </a:lnTo>
                <a:lnTo>
                  <a:pt x="1109663" y="800100"/>
                </a:lnTo>
                <a:lnTo>
                  <a:pt x="1128713" y="857250"/>
                </a:lnTo>
                <a:lnTo>
                  <a:pt x="1152525" y="923925"/>
                </a:lnTo>
                <a:lnTo>
                  <a:pt x="1157288" y="957263"/>
                </a:lnTo>
                <a:lnTo>
                  <a:pt x="1095375" y="985838"/>
                </a:lnTo>
                <a:lnTo>
                  <a:pt x="1057275" y="962025"/>
                </a:lnTo>
                <a:lnTo>
                  <a:pt x="1033463" y="971550"/>
                </a:lnTo>
                <a:lnTo>
                  <a:pt x="1000125" y="1014413"/>
                </a:lnTo>
                <a:lnTo>
                  <a:pt x="947738" y="1071563"/>
                </a:lnTo>
                <a:lnTo>
                  <a:pt x="928688" y="1166813"/>
                </a:lnTo>
                <a:lnTo>
                  <a:pt x="866775" y="1185863"/>
                </a:lnTo>
                <a:lnTo>
                  <a:pt x="814388" y="1185863"/>
                </a:lnTo>
                <a:lnTo>
                  <a:pt x="838200" y="1228725"/>
                </a:lnTo>
                <a:lnTo>
                  <a:pt x="795338" y="1243013"/>
                </a:lnTo>
                <a:lnTo>
                  <a:pt x="795338" y="1243013"/>
                </a:lnTo>
                <a:lnTo>
                  <a:pt x="738188" y="1228725"/>
                </a:lnTo>
                <a:lnTo>
                  <a:pt x="776288" y="1352550"/>
                </a:lnTo>
                <a:lnTo>
                  <a:pt x="795338" y="1414463"/>
                </a:lnTo>
                <a:lnTo>
                  <a:pt x="795338" y="1485900"/>
                </a:lnTo>
                <a:lnTo>
                  <a:pt x="752475" y="1500188"/>
                </a:lnTo>
                <a:lnTo>
                  <a:pt x="704850" y="1590675"/>
                </a:lnTo>
                <a:lnTo>
                  <a:pt x="614363" y="1566863"/>
                </a:lnTo>
                <a:lnTo>
                  <a:pt x="476250" y="1562100"/>
                </a:lnTo>
                <a:lnTo>
                  <a:pt x="447675" y="1543050"/>
                </a:lnTo>
                <a:lnTo>
                  <a:pt x="409575" y="1547813"/>
                </a:lnTo>
                <a:lnTo>
                  <a:pt x="390525" y="1585913"/>
                </a:lnTo>
                <a:lnTo>
                  <a:pt x="371475" y="1609725"/>
                </a:lnTo>
                <a:lnTo>
                  <a:pt x="257175" y="1595438"/>
                </a:lnTo>
                <a:lnTo>
                  <a:pt x="219075" y="1562100"/>
                </a:lnTo>
                <a:lnTo>
                  <a:pt x="209550" y="1509713"/>
                </a:lnTo>
                <a:lnTo>
                  <a:pt x="142875" y="1514475"/>
                </a:lnTo>
                <a:lnTo>
                  <a:pt x="100013" y="1462088"/>
                </a:lnTo>
                <a:lnTo>
                  <a:pt x="28575" y="1452563"/>
                </a:lnTo>
                <a:lnTo>
                  <a:pt x="28575" y="1452563"/>
                </a:lnTo>
                <a:lnTo>
                  <a:pt x="0" y="1376363"/>
                </a:lnTo>
                <a:lnTo>
                  <a:pt x="52388" y="1333500"/>
                </a:lnTo>
                <a:lnTo>
                  <a:pt x="119063" y="1309688"/>
                </a:lnTo>
                <a:lnTo>
                  <a:pt x="133350" y="1228725"/>
                </a:lnTo>
                <a:lnTo>
                  <a:pt x="157163" y="1219200"/>
                </a:lnTo>
                <a:lnTo>
                  <a:pt x="185738" y="1290638"/>
                </a:lnTo>
                <a:lnTo>
                  <a:pt x="209550" y="1304925"/>
                </a:lnTo>
                <a:lnTo>
                  <a:pt x="223838" y="1219200"/>
                </a:lnTo>
                <a:lnTo>
                  <a:pt x="328613" y="1219200"/>
                </a:lnTo>
                <a:lnTo>
                  <a:pt x="390525" y="1190625"/>
                </a:lnTo>
                <a:lnTo>
                  <a:pt x="390525" y="1143000"/>
                </a:lnTo>
                <a:lnTo>
                  <a:pt x="400050" y="985838"/>
                </a:lnTo>
                <a:lnTo>
                  <a:pt x="528638" y="938213"/>
                </a:lnTo>
                <a:lnTo>
                  <a:pt x="590550" y="976313"/>
                </a:lnTo>
                <a:lnTo>
                  <a:pt x="652463" y="1009650"/>
                </a:lnTo>
                <a:lnTo>
                  <a:pt x="690563" y="976313"/>
                </a:lnTo>
                <a:lnTo>
                  <a:pt x="704850" y="871538"/>
                </a:lnTo>
                <a:lnTo>
                  <a:pt x="695325" y="800100"/>
                </a:lnTo>
                <a:lnTo>
                  <a:pt x="695325" y="733425"/>
                </a:lnTo>
                <a:lnTo>
                  <a:pt x="719138" y="671513"/>
                </a:lnTo>
                <a:lnTo>
                  <a:pt x="728663" y="571500"/>
                </a:lnTo>
                <a:lnTo>
                  <a:pt x="728663" y="533400"/>
                </a:lnTo>
                <a:lnTo>
                  <a:pt x="828675" y="519113"/>
                </a:lnTo>
                <a:lnTo>
                  <a:pt x="947738" y="490538"/>
                </a:lnTo>
                <a:lnTo>
                  <a:pt x="1109663" y="466725"/>
                </a:lnTo>
                <a:lnTo>
                  <a:pt x="1162050" y="428625"/>
                </a:lnTo>
                <a:lnTo>
                  <a:pt x="1162050" y="390525"/>
                </a:lnTo>
                <a:lnTo>
                  <a:pt x="1162050" y="261938"/>
                </a:lnTo>
                <a:lnTo>
                  <a:pt x="1171575" y="152400"/>
                </a:lnTo>
                <a:lnTo>
                  <a:pt x="1209675" y="138113"/>
                </a:lnTo>
                <a:lnTo>
                  <a:pt x="1247775" y="166688"/>
                </a:lnTo>
                <a:lnTo>
                  <a:pt x="1314450" y="176213"/>
                </a:lnTo>
                <a:lnTo>
                  <a:pt x="1357313" y="161925"/>
                </a:lnTo>
                <a:lnTo>
                  <a:pt x="1376363" y="119063"/>
                </a:lnTo>
                <a:lnTo>
                  <a:pt x="1433513" y="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7" tIns="38006" rIns="76007" bIns="38006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7" name="Прямоугольник 276"/>
          <p:cNvSpPr/>
          <p:nvPr/>
        </p:nvSpPr>
        <p:spPr>
          <a:xfrm>
            <a:off x="1339853" y="2581030"/>
            <a:ext cx="1154112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78" name="Полилиния 277"/>
          <p:cNvSpPr/>
          <p:nvPr/>
        </p:nvSpPr>
        <p:spPr>
          <a:xfrm>
            <a:off x="728513" y="3459193"/>
            <a:ext cx="1239417" cy="744796"/>
          </a:xfrm>
          <a:custGeom>
            <a:avLst/>
            <a:gdLst>
              <a:gd name="connsiteX0" fmla="*/ 766763 w 1571625"/>
              <a:gd name="connsiteY0" fmla="*/ 4763 h 1004888"/>
              <a:gd name="connsiteX1" fmla="*/ 847725 w 1571625"/>
              <a:gd name="connsiteY1" fmla="*/ 28575 h 1004888"/>
              <a:gd name="connsiteX2" fmla="*/ 876300 w 1571625"/>
              <a:gd name="connsiteY2" fmla="*/ 71438 h 1004888"/>
              <a:gd name="connsiteX3" fmla="*/ 895350 w 1571625"/>
              <a:gd name="connsiteY3" fmla="*/ 85725 h 1004888"/>
              <a:gd name="connsiteX4" fmla="*/ 971550 w 1571625"/>
              <a:gd name="connsiteY4" fmla="*/ 100013 h 1004888"/>
              <a:gd name="connsiteX5" fmla="*/ 1009650 w 1571625"/>
              <a:gd name="connsiteY5" fmla="*/ 109538 h 1004888"/>
              <a:gd name="connsiteX6" fmla="*/ 1042988 w 1571625"/>
              <a:gd name="connsiteY6" fmla="*/ 52388 h 1004888"/>
              <a:gd name="connsiteX7" fmla="*/ 1047750 w 1571625"/>
              <a:gd name="connsiteY7" fmla="*/ 28575 h 1004888"/>
              <a:gd name="connsiteX8" fmla="*/ 1095375 w 1571625"/>
              <a:gd name="connsiteY8" fmla="*/ 38100 h 1004888"/>
              <a:gd name="connsiteX9" fmla="*/ 1152525 w 1571625"/>
              <a:gd name="connsiteY9" fmla="*/ 42863 h 1004888"/>
              <a:gd name="connsiteX10" fmla="*/ 1233488 w 1571625"/>
              <a:gd name="connsiteY10" fmla="*/ 47625 h 1004888"/>
              <a:gd name="connsiteX11" fmla="*/ 1309688 w 1571625"/>
              <a:gd name="connsiteY11" fmla="*/ 71438 h 1004888"/>
              <a:gd name="connsiteX12" fmla="*/ 1352550 w 1571625"/>
              <a:gd name="connsiteY12" fmla="*/ 19050 h 1004888"/>
              <a:gd name="connsiteX13" fmla="*/ 1390650 w 1571625"/>
              <a:gd name="connsiteY13" fmla="*/ 0 h 1004888"/>
              <a:gd name="connsiteX14" fmla="*/ 1423988 w 1571625"/>
              <a:gd name="connsiteY14" fmla="*/ 42863 h 1004888"/>
              <a:gd name="connsiteX15" fmla="*/ 1438275 w 1571625"/>
              <a:gd name="connsiteY15" fmla="*/ 80963 h 1004888"/>
              <a:gd name="connsiteX16" fmla="*/ 1471613 w 1571625"/>
              <a:gd name="connsiteY16" fmla="*/ 157163 h 1004888"/>
              <a:gd name="connsiteX17" fmla="*/ 1514475 w 1571625"/>
              <a:gd name="connsiteY17" fmla="*/ 209550 h 1004888"/>
              <a:gd name="connsiteX18" fmla="*/ 1514475 w 1571625"/>
              <a:gd name="connsiteY18" fmla="*/ 209550 h 1004888"/>
              <a:gd name="connsiteX19" fmla="*/ 1571625 w 1571625"/>
              <a:gd name="connsiteY19" fmla="*/ 266700 h 1004888"/>
              <a:gd name="connsiteX20" fmla="*/ 1566863 w 1571625"/>
              <a:gd name="connsiteY20" fmla="*/ 304800 h 1004888"/>
              <a:gd name="connsiteX21" fmla="*/ 1543050 w 1571625"/>
              <a:gd name="connsiteY21" fmla="*/ 319088 h 1004888"/>
              <a:gd name="connsiteX22" fmla="*/ 1490663 w 1571625"/>
              <a:gd name="connsiteY22" fmla="*/ 300038 h 1004888"/>
              <a:gd name="connsiteX23" fmla="*/ 1323975 w 1571625"/>
              <a:gd name="connsiteY23" fmla="*/ 333375 h 1004888"/>
              <a:gd name="connsiteX24" fmla="*/ 1314450 w 1571625"/>
              <a:gd name="connsiteY24" fmla="*/ 371475 h 1004888"/>
              <a:gd name="connsiteX25" fmla="*/ 1338263 w 1571625"/>
              <a:gd name="connsiteY25" fmla="*/ 485775 h 1004888"/>
              <a:gd name="connsiteX26" fmla="*/ 1357313 w 1571625"/>
              <a:gd name="connsiteY26" fmla="*/ 523875 h 1004888"/>
              <a:gd name="connsiteX27" fmla="*/ 1390650 w 1571625"/>
              <a:gd name="connsiteY27" fmla="*/ 547688 h 1004888"/>
              <a:gd name="connsiteX28" fmla="*/ 1400175 w 1571625"/>
              <a:gd name="connsiteY28" fmla="*/ 585788 h 1004888"/>
              <a:gd name="connsiteX29" fmla="*/ 1400175 w 1571625"/>
              <a:gd name="connsiteY29" fmla="*/ 585788 h 1004888"/>
              <a:gd name="connsiteX30" fmla="*/ 1357313 w 1571625"/>
              <a:gd name="connsiteY30" fmla="*/ 614363 h 1004888"/>
              <a:gd name="connsiteX31" fmla="*/ 1328738 w 1571625"/>
              <a:gd name="connsiteY31" fmla="*/ 595313 h 1004888"/>
              <a:gd name="connsiteX32" fmla="*/ 1285875 w 1571625"/>
              <a:gd name="connsiteY32" fmla="*/ 604838 h 1004888"/>
              <a:gd name="connsiteX33" fmla="*/ 1285875 w 1571625"/>
              <a:gd name="connsiteY33" fmla="*/ 633413 h 1004888"/>
              <a:gd name="connsiteX34" fmla="*/ 1257300 w 1571625"/>
              <a:gd name="connsiteY34" fmla="*/ 647700 h 1004888"/>
              <a:gd name="connsiteX35" fmla="*/ 1204913 w 1571625"/>
              <a:gd name="connsiteY35" fmla="*/ 690563 h 1004888"/>
              <a:gd name="connsiteX36" fmla="*/ 1204913 w 1571625"/>
              <a:gd name="connsiteY36" fmla="*/ 714375 h 1004888"/>
              <a:gd name="connsiteX37" fmla="*/ 1133475 w 1571625"/>
              <a:gd name="connsiteY37" fmla="*/ 704850 h 1004888"/>
              <a:gd name="connsiteX38" fmla="*/ 1033463 w 1571625"/>
              <a:gd name="connsiteY38" fmla="*/ 676275 h 1004888"/>
              <a:gd name="connsiteX39" fmla="*/ 1004888 w 1571625"/>
              <a:gd name="connsiteY39" fmla="*/ 723900 h 1004888"/>
              <a:gd name="connsiteX40" fmla="*/ 923925 w 1571625"/>
              <a:gd name="connsiteY40" fmla="*/ 728663 h 1004888"/>
              <a:gd name="connsiteX41" fmla="*/ 752475 w 1571625"/>
              <a:gd name="connsiteY41" fmla="*/ 757238 h 1004888"/>
              <a:gd name="connsiteX42" fmla="*/ 685800 w 1571625"/>
              <a:gd name="connsiteY42" fmla="*/ 781050 h 1004888"/>
              <a:gd name="connsiteX43" fmla="*/ 638175 w 1571625"/>
              <a:gd name="connsiteY43" fmla="*/ 785813 h 1004888"/>
              <a:gd name="connsiteX44" fmla="*/ 614363 w 1571625"/>
              <a:gd name="connsiteY44" fmla="*/ 814388 h 1004888"/>
              <a:gd name="connsiteX45" fmla="*/ 595313 w 1571625"/>
              <a:gd name="connsiteY45" fmla="*/ 871538 h 1004888"/>
              <a:gd name="connsiteX46" fmla="*/ 623888 w 1571625"/>
              <a:gd name="connsiteY46" fmla="*/ 900113 h 1004888"/>
              <a:gd name="connsiteX47" fmla="*/ 576263 w 1571625"/>
              <a:gd name="connsiteY47" fmla="*/ 804863 h 1004888"/>
              <a:gd name="connsiteX48" fmla="*/ 476250 w 1571625"/>
              <a:gd name="connsiteY48" fmla="*/ 781050 h 1004888"/>
              <a:gd name="connsiteX49" fmla="*/ 390525 w 1571625"/>
              <a:gd name="connsiteY49" fmla="*/ 738188 h 1004888"/>
              <a:gd name="connsiteX50" fmla="*/ 371475 w 1571625"/>
              <a:gd name="connsiteY50" fmla="*/ 766763 h 1004888"/>
              <a:gd name="connsiteX51" fmla="*/ 381000 w 1571625"/>
              <a:gd name="connsiteY51" fmla="*/ 852488 h 1004888"/>
              <a:gd name="connsiteX52" fmla="*/ 395288 w 1571625"/>
              <a:gd name="connsiteY52" fmla="*/ 909638 h 1004888"/>
              <a:gd name="connsiteX53" fmla="*/ 323850 w 1571625"/>
              <a:gd name="connsiteY53" fmla="*/ 904875 h 1004888"/>
              <a:gd name="connsiteX54" fmla="*/ 238125 w 1571625"/>
              <a:gd name="connsiteY54" fmla="*/ 842963 h 1004888"/>
              <a:gd name="connsiteX55" fmla="*/ 214313 w 1571625"/>
              <a:gd name="connsiteY55" fmla="*/ 900113 h 1004888"/>
              <a:gd name="connsiteX56" fmla="*/ 161925 w 1571625"/>
              <a:gd name="connsiteY56" fmla="*/ 938213 h 1004888"/>
              <a:gd name="connsiteX57" fmla="*/ 23813 w 1571625"/>
              <a:gd name="connsiteY57" fmla="*/ 1004888 h 1004888"/>
              <a:gd name="connsiteX58" fmla="*/ 33338 w 1571625"/>
              <a:gd name="connsiteY58" fmla="*/ 919163 h 1004888"/>
              <a:gd name="connsiteX59" fmla="*/ 57150 w 1571625"/>
              <a:gd name="connsiteY59" fmla="*/ 852488 h 1004888"/>
              <a:gd name="connsiteX60" fmla="*/ 52388 w 1571625"/>
              <a:gd name="connsiteY60" fmla="*/ 752475 h 1004888"/>
              <a:gd name="connsiteX61" fmla="*/ 14288 w 1571625"/>
              <a:gd name="connsiteY61" fmla="*/ 709613 h 1004888"/>
              <a:gd name="connsiteX62" fmla="*/ 14288 w 1571625"/>
              <a:gd name="connsiteY62" fmla="*/ 709613 h 1004888"/>
              <a:gd name="connsiteX63" fmla="*/ 0 w 1571625"/>
              <a:gd name="connsiteY63" fmla="*/ 652463 h 1004888"/>
              <a:gd name="connsiteX64" fmla="*/ 123825 w 1571625"/>
              <a:gd name="connsiteY64" fmla="*/ 623888 h 1004888"/>
              <a:gd name="connsiteX65" fmla="*/ 176213 w 1571625"/>
              <a:gd name="connsiteY65" fmla="*/ 642938 h 1004888"/>
              <a:gd name="connsiteX66" fmla="*/ 176213 w 1571625"/>
              <a:gd name="connsiteY66" fmla="*/ 642938 h 1004888"/>
              <a:gd name="connsiteX67" fmla="*/ 219075 w 1571625"/>
              <a:gd name="connsiteY67" fmla="*/ 671513 h 1004888"/>
              <a:gd name="connsiteX68" fmla="*/ 295275 w 1571625"/>
              <a:gd name="connsiteY68" fmla="*/ 600075 h 1004888"/>
              <a:gd name="connsiteX69" fmla="*/ 328613 w 1571625"/>
              <a:gd name="connsiteY69" fmla="*/ 566738 h 1004888"/>
              <a:gd name="connsiteX70" fmla="*/ 376238 w 1571625"/>
              <a:gd name="connsiteY70" fmla="*/ 538163 h 1004888"/>
              <a:gd name="connsiteX71" fmla="*/ 381000 w 1571625"/>
              <a:gd name="connsiteY71" fmla="*/ 485775 h 1004888"/>
              <a:gd name="connsiteX72" fmla="*/ 423863 w 1571625"/>
              <a:gd name="connsiteY72" fmla="*/ 457200 h 1004888"/>
              <a:gd name="connsiteX73" fmla="*/ 428625 w 1571625"/>
              <a:gd name="connsiteY73" fmla="*/ 400050 h 1004888"/>
              <a:gd name="connsiteX74" fmla="*/ 428625 w 1571625"/>
              <a:gd name="connsiteY74" fmla="*/ 361950 h 1004888"/>
              <a:gd name="connsiteX75" fmla="*/ 457200 w 1571625"/>
              <a:gd name="connsiteY75" fmla="*/ 323850 h 1004888"/>
              <a:gd name="connsiteX76" fmla="*/ 452438 w 1571625"/>
              <a:gd name="connsiteY76" fmla="*/ 266700 h 1004888"/>
              <a:gd name="connsiteX77" fmla="*/ 504825 w 1571625"/>
              <a:gd name="connsiteY77" fmla="*/ 228600 h 1004888"/>
              <a:gd name="connsiteX78" fmla="*/ 571500 w 1571625"/>
              <a:gd name="connsiteY78" fmla="*/ 157163 h 1004888"/>
              <a:gd name="connsiteX79" fmla="*/ 623888 w 1571625"/>
              <a:gd name="connsiteY79" fmla="*/ 185738 h 1004888"/>
              <a:gd name="connsiteX80" fmla="*/ 666750 w 1571625"/>
              <a:gd name="connsiteY80" fmla="*/ 190500 h 1004888"/>
              <a:gd name="connsiteX81" fmla="*/ 700088 w 1571625"/>
              <a:gd name="connsiteY81" fmla="*/ 176213 h 1004888"/>
              <a:gd name="connsiteX82" fmla="*/ 752475 w 1571625"/>
              <a:gd name="connsiteY82" fmla="*/ 157163 h 1004888"/>
              <a:gd name="connsiteX83" fmla="*/ 819150 w 1571625"/>
              <a:gd name="connsiteY83" fmla="*/ 166688 h 1004888"/>
              <a:gd name="connsiteX84" fmla="*/ 833438 w 1571625"/>
              <a:gd name="connsiteY84" fmla="*/ 109538 h 1004888"/>
              <a:gd name="connsiteX85" fmla="*/ 795338 w 1571625"/>
              <a:gd name="connsiteY85" fmla="*/ 47625 h 1004888"/>
              <a:gd name="connsiteX86" fmla="*/ 766763 w 1571625"/>
              <a:gd name="connsiteY86" fmla="*/ 476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571625" h="1004888">
                <a:moveTo>
                  <a:pt x="766763" y="4763"/>
                </a:moveTo>
                <a:lnTo>
                  <a:pt x="847725" y="28575"/>
                </a:lnTo>
                <a:lnTo>
                  <a:pt x="876300" y="71438"/>
                </a:lnTo>
                <a:lnTo>
                  <a:pt x="895350" y="85725"/>
                </a:lnTo>
                <a:lnTo>
                  <a:pt x="971550" y="100013"/>
                </a:lnTo>
                <a:lnTo>
                  <a:pt x="1009650" y="109538"/>
                </a:lnTo>
                <a:lnTo>
                  <a:pt x="1042988" y="52388"/>
                </a:lnTo>
                <a:lnTo>
                  <a:pt x="1047750" y="28575"/>
                </a:lnTo>
                <a:lnTo>
                  <a:pt x="1095375" y="38100"/>
                </a:lnTo>
                <a:lnTo>
                  <a:pt x="1152525" y="42863"/>
                </a:lnTo>
                <a:lnTo>
                  <a:pt x="1233488" y="47625"/>
                </a:lnTo>
                <a:lnTo>
                  <a:pt x="1309688" y="71438"/>
                </a:lnTo>
                <a:lnTo>
                  <a:pt x="1352550" y="19050"/>
                </a:lnTo>
                <a:lnTo>
                  <a:pt x="1390650" y="0"/>
                </a:lnTo>
                <a:lnTo>
                  <a:pt x="1423988" y="42863"/>
                </a:lnTo>
                <a:lnTo>
                  <a:pt x="1438275" y="80963"/>
                </a:lnTo>
                <a:lnTo>
                  <a:pt x="1471613" y="157163"/>
                </a:lnTo>
                <a:lnTo>
                  <a:pt x="1514475" y="209550"/>
                </a:lnTo>
                <a:lnTo>
                  <a:pt x="1514475" y="209550"/>
                </a:lnTo>
                <a:lnTo>
                  <a:pt x="1571625" y="266700"/>
                </a:lnTo>
                <a:lnTo>
                  <a:pt x="1566863" y="304800"/>
                </a:lnTo>
                <a:lnTo>
                  <a:pt x="1543050" y="319088"/>
                </a:lnTo>
                <a:lnTo>
                  <a:pt x="1490663" y="300038"/>
                </a:lnTo>
                <a:lnTo>
                  <a:pt x="1323975" y="333375"/>
                </a:lnTo>
                <a:lnTo>
                  <a:pt x="1314450" y="371475"/>
                </a:lnTo>
                <a:lnTo>
                  <a:pt x="1338263" y="485775"/>
                </a:lnTo>
                <a:lnTo>
                  <a:pt x="1357313" y="523875"/>
                </a:lnTo>
                <a:lnTo>
                  <a:pt x="1390650" y="547688"/>
                </a:lnTo>
                <a:lnTo>
                  <a:pt x="1400175" y="585788"/>
                </a:lnTo>
                <a:lnTo>
                  <a:pt x="1400175" y="585788"/>
                </a:lnTo>
                <a:lnTo>
                  <a:pt x="1357313" y="614363"/>
                </a:lnTo>
                <a:lnTo>
                  <a:pt x="1328738" y="595313"/>
                </a:lnTo>
                <a:lnTo>
                  <a:pt x="1285875" y="604838"/>
                </a:lnTo>
                <a:lnTo>
                  <a:pt x="1285875" y="633413"/>
                </a:lnTo>
                <a:lnTo>
                  <a:pt x="1257300" y="647700"/>
                </a:lnTo>
                <a:lnTo>
                  <a:pt x="1204913" y="690563"/>
                </a:lnTo>
                <a:lnTo>
                  <a:pt x="1204913" y="714375"/>
                </a:lnTo>
                <a:lnTo>
                  <a:pt x="1133475" y="704850"/>
                </a:lnTo>
                <a:lnTo>
                  <a:pt x="1033463" y="676275"/>
                </a:lnTo>
                <a:lnTo>
                  <a:pt x="1004888" y="723900"/>
                </a:lnTo>
                <a:lnTo>
                  <a:pt x="923925" y="728663"/>
                </a:lnTo>
                <a:lnTo>
                  <a:pt x="752475" y="757238"/>
                </a:lnTo>
                <a:lnTo>
                  <a:pt x="685800" y="781050"/>
                </a:lnTo>
                <a:lnTo>
                  <a:pt x="638175" y="785813"/>
                </a:lnTo>
                <a:lnTo>
                  <a:pt x="614363" y="814388"/>
                </a:lnTo>
                <a:lnTo>
                  <a:pt x="595313" y="871538"/>
                </a:lnTo>
                <a:lnTo>
                  <a:pt x="623888" y="900113"/>
                </a:lnTo>
                <a:lnTo>
                  <a:pt x="576263" y="804863"/>
                </a:lnTo>
                <a:lnTo>
                  <a:pt x="476250" y="781050"/>
                </a:lnTo>
                <a:lnTo>
                  <a:pt x="390525" y="738188"/>
                </a:lnTo>
                <a:lnTo>
                  <a:pt x="371475" y="766763"/>
                </a:lnTo>
                <a:lnTo>
                  <a:pt x="381000" y="852488"/>
                </a:lnTo>
                <a:lnTo>
                  <a:pt x="395288" y="909638"/>
                </a:lnTo>
                <a:lnTo>
                  <a:pt x="323850" y="904875"/>
                </a:lnTo>
                <a:lnTo>
                  <a:pt x="238125" y="842963"/>
                </a:lnTo>
                <a:lnTo>
                  <a:pt x="214313" y="900113"/>
                </a:lnTo>
                <a:lnTo>
                  <a:pt x="161925" y="938213"/>
                </a:lnTo>
                <a:lnTo>
                  <a:pt x="23813" y="1004888"/>
                </a:lnTo>
                <a:lnTo>
                  <a:pt x="33338" y="919163"/>
                </a:lnTo>
                <a:lnTo>
                  <a:pt x="57150" y="852488"/>
                </a:lnTo>
                <a:lnTo>
                  <a:pt x="52388" y="752475"/>
                </a:lnTo>
                <a:lnTo>
                  <a:pt x="14288" y="709613"/>
                </a:lnTo>
                <a:lnTo>
                  <a:pt x="14288" y="709613"/>
                </a:lnTo>
                <a:lnTo>
                  <a:pt x="0" y="652463"/>
                </a:lnTo>
                <a:lnTo>
                  <a:pt x="123825" y="623888"/>
                </a:lnTo>
                <a:lnTo>
                  <a:pt x="176213" y="642938"/>
                </a:lnTo>
                <a:lnTo>
                  <a:pt x="176213" y="642938"/>
                </a:lnTo>
                <a:lnTo>
                  <a:pt x="219075" y="671513"/>
                </a:lnTo>
                <a:lnTo>
                  <a:pt x="295275" y="600075"/>
                </a:lnTo>
                <a:lnTo>
                  <a:pt x="328613" y="566738"/>
                </a:lnTo>
                <a:lnTo>
                  <a:pt x="376238" y="538163"/>
                </a:lnTo>
                <a:lnTo>
                  <a:pt x="381000" y="485775"/>
                </a:lnTo>
                <a:lnTo>
                  <a:pt x="423863" y="457200"/>
                </a:lnTo>
                <a:lnTo>
                  <a:pt x="428625" y="400050"/>
                </a:lnTo>
                <a:lnTo>
                  <a:pt x="428625" y="361950"/>
                </a:lnTo>
                <a:lnTo>
                  <a:pt x="457200" y="323850"/>
                </a:lnTo>
                <a:lnTo>
                  <a:pt x="452438" y="266700"/>
                </a:lnTo>
                <a:lnTo>
                  <a:pt x="504825" y="228600"/>
                </a:lnTo>
                <a:lnTo>
                  <a:pt x="571500" y="157163"/>
                </a:lnTo>
                <a:lnTo>
                  <a:pt x="623888" y="185738"/>
                </a:lnTo>
                <a:lnTo>
                  <a:pt x="666750" y="190500"/>
                </a:lnTo>
                <a:lnTo>
                  <a:pt x="700088" y="176213"/>
                </a:lnTo>
                <a:lnTo>
                  <a:pt x="752475" y="157163"/>
                </a:lnTo>
                <a:lnTo>
                  <a:pt x="819150" y="166688"/>
                </a:lnTo>
                <a:lnTo>
                  <a:pt x="833438" y="109538"/>
                </a:lnTo>
                <a:lnTo>
                  <a:pt x="795338" y="47625"/>
                </a:lnTo>
                <a:lnTo>
                  <a:pt x="766763" y="476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9" name="Полилиния 278"/>
          <p:cNvSpPr/>
          <p:nvPr/>
        </p:nvSpPr>
        <p:spPr>
          <a:xfrm>
            <a:off x="1355690" y="4235503"/>
            <a:ext cx="1205616" cy="1171909"/>
          </a:xfrm>
          <a:custGeom>
            <a:avLst/>
            <a:gdLst>
              <a:gd name="connsiteX0" fmla="*/ 976312 w 1528762"/>
              <a:gd name="connsiteY0" fmla="*/ 23813 h 1581150"/>
              <a:gd name="connsiteX1" fmla="*/ 1042987 w 1528762"/>
              <a:gd name="connsiteY1" fmla="*/ 9525 h 1581150"/>
              <a:gd name="connsiteX2" fmla="*/ 1104900 w 1528762"/>
              <a:gd name="connsiteY2" fmla="*/ 38100 h 1581150"/>
              <a:gd name="connsiteX3" fmla="*/ 1143000 w 1528762"/>
              <a:gd name="connsiteY3" fmla="*/ 57150 h 1581150"/>
              <a:gd name="connsiteX4" fmla="*/ 1162050 w 1528762"/>
              <a:gd name="connsiteY4" fmla="*/ 71438 h 1581150"/>
              <a:gd name="connsiteX5" fmla="*/ 1162050 w 1528762"/>
              <a:gd name="connsiteY5" fmla="*/ 71438 h 1581150"/>
              <a:gd name="connsiteX6" fmla="*/ 1157287 w 1528762"/>
              <a:gd name="connsiteY6" fmla="*/ 0 h 1581150"/>
              <a:gd name="connsiteX7" fmla="*/ 1271587 w 1528762"/>
              <a:gd name="connsiteY7" fmla="*/ 9525 h 1581150"/>
              <a:gd name="connsiteX8" fmla="*/ 1295400 w 1528762"/>
              <a:gd name="connsiteY8" fmla="*/ 57150 h 1581150"/>
              <a:gd name="connsiteX9" fmla="*/ 1309687 w 1528762"/>
              <a:gd name="connsiteY9" fmla="*/ 85725 h 1581150"/>
              <a:gd name="connsiteX10" fmla="*/ 1343025 w 1528762"/>
              <a:gd name="connsiteY10" fmla="*/ 85725 h 1581150"/>
              <a:gd name="connsiteX11" fmla="*/ 1366837 w 1528762"/>
              <a:gd name="connsiteY11" fmla="*/ 71438 h 1581150"/>
              <a:gd name="connsiteX12" fmla="*/ 1352550 w 1528762"/>
              <a:gd name="connsiteY12" fmla="*/ 104775 h 1581150"/>
              <a:gd name="connsiteX13" fmla="*/ 1304925 w 1528762"/>
              <a:gd name="connsiteY13" fmla="*/ 123825 h 1581150"/>
              <a:gd name="connsiteX14" fmla="*/ 1233487 w 1528762"/>
              <a:gd name="connsiteY14" fmla="*/ 109538 h 1581150"/>
              <a:gd name="connsiteX15" fmla="*/ 1171575 w 1528762"/>
              <a:gd name="connsiteY15" fmla="*/ 123825 h 1581150"/>
              <a:gd name="connsiteX16" fmla="*/ 1204912 w 1528762"/>
              <a:gd name="connsiteY16" fmla="*/ 142875 h 1581150"/>
              <a:gd name="connsiteX17" fmla="*/ 1209675 w 1528762"/>
              <a:gd name="connsiteY17" fmla="*/ 190500 h 1581150"/>
              <a:gd name="connsiteX18" fmla="*/ 1233487 w 1528762"/>
              <a:gd name="connsiteY18" fmla="*/ 176213 h 1581150"/>
              <a:gd name="connsiteX19" fmla="*/ 1252537 w 1528762"/>
              <a:gd name="connsiteY19" fmla="*/ 133350 h 1581150"/>
              <a:gd name="connsiteX20" fmla="*/ 1419225 w 1528762"/>
              <a:gd name="connsiteY20" fmla="*/ 166688 h 1581150"/>
              <a:gd name="connsiteX21" fmla="*/ 1443037 w 1528762"/>
              <a:gd name="connsiteY21" fmla="*/ 238125 h 1581150"/>
              <a:gd name="connsiteX22" fmla="*/ 1519237 w 1528762"/>
              <a:gd name="connsiteY22" fmla="*/ 238125 h 1581150"/>
              <a:gd name="connsiteX23" fmla="*/ 1528762 w 1528762"/>
              <a:gd name="connsiteY23" fmla="*/ 271463 h 1581150"/>
              <a:gd name="connsiteX24" fmla="*/ 1438275 w 1528762"/>
              <a:gd name="connsiteY24" fmla="*/ 271463 h 1581150"/>
              <a:gd name="connsiteX25" fmla="*/ 1381125 w 1528762"/>
              <a:gd name="connsiteY25" fmla="*/ 300038 h 1581150"/>
              <a:gd name="connsiteX26" fmla="*/ 1252537 w 1528762"/>
              <a:gd name="connsiteY26" fmla="*/ 357188 h 1581150"/>
              <a:gd name="connsiteX27" fmla="*/ 1238250 w 1528762"/>
              <a:gd name="connsiteY27" fmla="*/ 442913 h 1581150"/>
              <a:gd name="connsiteX28" fmla="*/ 1238250 w 1528762"/>
              <a:gd name="connsiteY28" fmla="*/ 442913 h 1581150"/>
              <a:gd name="connsiteX29" fmla="*/ 1281112 w 1528762"/>
              <a:gd name="connsiteY29" fmla="*/ 461963 h 1581150"/>
              <a:gd name="connsiteX30" fmla="*/ 1233487 w 1528762"/>
              <a:gd name="connsiteY30" fmla="*/ 661988 h 1581150"/>
              <a:gd name="connsiteX31" fmla="*/ 1262062 w 1528762"/>
              <a:gd name="connsiteY31" fmla="*/ 752475 h 1581150"/>
              <a:gd name="connsiteX32" fmla="*/ 1285875 w 1528762"/>
              <a:gd name="connsiteY32" fmla="*/ 823913 h 1581150"/>
              <a:gd name="connsiteX33" fmla="*/ 1285875 w 1528762"/>
              <a:gd name="connsiteY33" fmla="*/ 885825 h 1581150"/>
              <a:gd name="connsiteX34" fmla="*/ 1271587 w 1528762"/>
              <a:gd name="connsiteY34" fmla="*/ 985838 h 1581150"/>
              <a:gd name="connsiteX35" fmla="*/ 1447800 w 1528762"/>
              <a:gd name="connsiteY35" fmla="*/ 981075 h 1581150"/>
              <a:gd name="connsiteX36" fmla="*/ 1500187 w 1528762"/>
              <a:gd name="connsiteY36" fmla="*/ 1052513 h 1581150"/>
              <a:gd name="connsiteX37" fmla="*/ 1509712 w 1528762"/>
              <a:gd name="connsiteY37" fmla="*/ 1095375 h 1581150"/>
              <a:gd name="connsiteX38" fmla="*/ 1323975 w 1528762"/>
              <a:gd name="connsiteY38" fmla="*/ 1090613 h 1581150"/>
              <a:gd name="connsiteX39" fmla="*/ 1323975 w 1528762"/>
              <a:gd name="connsiteY39" fmla="*/ 1152525 h 1581150"/>
              <a:gd name="connsiteX40" fmla="*/ 1328737 w 1528762"/>
              <a:gd name="connsiteY40" fmla="*/ 1533525 h 1581150"/>
              <a:gd name="connsiteX41" fmla="*/ 628650 w 1528762"/>
              <a:gd name="connsiteY41" fmla="*/ 1581150 h 1581150"/>
              <a:gd name="connsiteX42" fmla="*/ 514350 w 1528762"/>
              <a:gd name="connsiteY42" fmla="*/ 1466850 h 1581150"/>
              <a:gd name="connsiteX43" fmla="*/ 428625 w 1528762"/>
              <a:gd name="connsiteY43" fmla="*/ 1447800 h 1581150"/>
              <a:gd name="connsiteX44" fmla="*/ 404812 w 1528762"/>
              <a:gd name="connsiteY44" fmla="*/ 1376363 h 1581150"/>
              <a:gd name="connsiteX45" fmla="*/ 333375 w 1528762"/>
              <a:gd name="connsiteY45" fmla="*/ 1366838 h 1581150"/>
              <a:gd name="connsiteX46" fmla="*/ 304800 w 1528762"/>
              <a:gd name="connsiteY46" fmla="*/ 1433513 h 1581150"/>
              <a:gd name="connsiteX47" fmla="*/ 280987 w 1528762"/>
              <a:gd name="connsiteY47" fmla="*/ 1476375 h 1581150"/>
              <a:gd name="connsiteX48" fmla="*/ 190500 w 1528762"/>
              <a:gd name="connsiteY48" fmla="*/ 1333500 h 1581150"/>
              <a:gd name="connsiteX49" fmla="*/ 166687 w 1528762"/>
              <a:gd name="connsiteY49" fmla="*/ 1300163 h 1581150"/>
              <a:gd name="connsiteX50" fmla="*/ 57150 w 1528762"/>
              <a:gd name="connsiteY50" fmla="*/ 1290638 h 1581150"/>
              <a:gd name="connsiteX51" fmla="*/ 0 w 1528762"/>
              <a:gd name="connsiteY51" fmla="*/ 1243013 h 1581150"/>
              <a:gd name="connsiteX52" fmla="*/ 138112 w 1528762"/>
              <a:gd name="connsiteY52" fmla="*/ 1238250 h 1581150"/>
              <a:gd name="connsiteX53" fmla="*/ 200025 w 1528762"/>
              <a:gd name="connsiteY53" fmla="*/ 1262063 h 1581150"/>
              <a:gd name="connsiteX54" fmla="*/ 328612 w 1528762"/>
              <a:gd name="connsiteY54" fmla="*/ 1228725 h 1581150"/>
              <a:gd name="connsiteX55" fmla="*/ 376237 w 1528762"/>
              <a:gd name="connsiteY55" fmla="*/ 1171575 h 1581150"/>
              <a:gd name="connsiteX56" fmla="*/ 461962 w 1528762"/>
              <a:gd name="connsiteY56" fmla="*/ 1095375 h 1581150"/>
              <a:gd name="connsiteX57" fmla="*/ 504825 w 1528762"/>
              <a:gd name="connsiteY57" fmla="*/ 1047750 h 1581150"/>
              <a:gd name="connsiteX58" fmla="*/ 523875 w 1528762"/>
              <a:gd name="connsiteY58" fmla="*/ 995363 h 1581150"/>
              <a:gd name="connsiteX59" fmla="*/ 581025 w 1528762"/>
              <a:gd name="connsiteY59" fmla="*/ 947738 h 1581150"/>
              <a:gd name="connsiteX60" fmla="*/ 785812 w 1528762"/>
              <a:gd name="connsiteY60" fmla="*/ 900113 h 1581150"/>
              <a:gd name="connsiteX61" fmla="*/ 785812 w 1528762"/>
              <a:gd name="connsiteY61" fmla="*/ 733425 h 1581150"/>
              <a:gd name="connsiteX62" fmla="*/ 785812 w 1528762"/>
              <a:gd name="connsiteY62" fmla="*/ 733425 h 1581150"/>
              <a:gd name="connsiteX63" fmla="*/ 709612 w 1528762"/>
              <a:gd name="connsiteY63" fmla="*/ 690563 h 1581150"/>
              <a:gd name="connsiteX64" fmla="*/ 671512 w 1528762"/>
              <a:gd name="connsiteY64" fmla="*/ 647700 h 1581150"/>
              <a:gd name="connsiteX65" fmla="*/ 633412 w 1528762"/>
              <a:gd name="connsiteY65" fmla="*/ 647700 h 1581150"/>
              <a:gd name="connsiteX66" fmla="*/ 638175 w 1528762"/>
              <a:gd name="connsiteY66" fmla="*/ 685800 h 1581150"/>
              <a:gd name="connsiteX67" fmla="*/ 633412 w 1528762"/>
              <a:gd name="connsiteY67" fmla="*/ 714375 h 1581150"/>
              <a:gd name="connsiteX68" fmla="*/ 604837 w 1528762"/>
              <a:gd name="connsiteY68" fmla="*/ 723900 h 1581150"/>
              <a:gd name="connsiteX69" fmla="*/ 542925 w 1528762"/>
              <a:gd name="connsiteY69" fmla="*/ 704850 h 1581150"/>
              <a:gd name="connsiteX70" fmla="*/ 542925 w 1528762"/>
              <a:gd name="connsiteY70" fmla="*/ 704850 h 1581150"/>
              <a:gd name="connsiteX71" fmla="*/ 500062 w 1528762"/>
              <a:gd name="connsiteY71" fmla="*/ 647700 h 1581150"/>
              <a:gd name="connsiteX72" fmla="*/ 485775 w 1528762"/>
              <a:gd name="connsiteY72" fmla="*/ 581025 h 1581150"/>
              <a:gd name="connsiteX73" fmla="*/ 542925 w 1528762"/>
              <a:gd name="connsiteY73" fmla="*/ 547688 h 1581150"/>
              <a:gd name="connsiteX74" fmla="*/ 590550 w 1528762"/>
              <a:gd name="connsiteY74" fmla="*/ 528638 h 1581150"/>
              <a:gd name="connsiteX75" fmla="*/ 623887 w 1528762"/>
              <a:gd name="connsiteY75" fmla="*/ 414338 h 1581150"/>
              <a:gd name="connsiteX76" fmla="*/ 657225 w 1528762"/>
              <a:gd name="connsiteY76" fmla="*/ 414338 h 1581150"/>
              <a:gd name="connsiteX77" fmla="*/ 676275 w 1528762"/>
              <a:gd name="connsiteY77" fmla="*/ 409575 h 1581150"/>
              <a:gd name="connsiteX78" fmla="*/ 642937 w 1528762"/>
              <a:gd name="connsiteY78" fmla="*/ 309563 h 1581150"/>
              <a:gd name="connsiteX79" fmla="*/ 604837 w 1528762"/>
              <a:gd name="connsiteY79" fmla="*/ 285750 h 1581150"/>
              <a:gd name="connsiteX80" fmla="*/ 590550 w 1528762"/>
              <a:gd name="connsiteY80" fmla="*/ 266700 h 1581150"/>
              <a:gd name="connsiteX81" fmla="*/ 619125 w 1528762"/>
              <a:gd name="connsiteY81" fmla="*/ 228600 h 1581150"/>
              <a:gd name="connsiteX82" fmla="*/ 676275 w 1528762"/>
              <a:gd name="connsiteY82" fmla="*/ 214313 h 1581150"/>
              <a:gd name="connsiteX83" fmla="*/ 871537 w 1528762"/>
              <a:gd name="connsiteY83" fmla="*/ 109538 h 1581150"/>
              <a:gd name="connsiteX84" fmla="*/ 881062 w 1528762"/>
              <a:gd name="connsiteY84" fmla="*/ 80963 h 1581150"/>
              <a:gd name="connsiteX85" fmla="*/ 871537 w 1528762"/>
              <a:gd name="connsiteY85" fmla="*/ 57150 h 1581150"/>
              <a:gd name="connsiteX86" fmla="*/ 909637 w 1528762"/>
              <a:gd name="connsiteY86" fmla="*/ 66675 h 1581150"/>
              <a:gd name="connsiteX87" fmla="*/ 976312 w 1528762"/>
              <a:gd name="connsiteY87" fmla="*/ 23813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528762" h="1581150">
                <a:moveTo>
                  <a:pt x="976312" y="23813"/>
                </a:moveTo>
                <a:lnTo>
                  <a:pt x="1042987" y="9525"/>
                </a:lnTo>
                <a:lnTo>
                  <a:pt x="1104900" y="38100"/>
                </a:lnTo>
                <a:lnTo>
                  <a:pt x="1143000" y="57150"/>
                </a:lnTo>
                <a:lnTo>
                  <a:pt x="1162050" y="71438"/>
                </a:lnTo>
                <a:lnTo>
                  <a:pt x="1162050" y="71438"/>
                </a:lnTo>
                <a:lnTo>
                  <a:pt x="1157287" y="0"/>
                </a:lnTo>
                <a:lnTo>
                  <a:pt x="1271587" y="9525"/>
                </a:lnTo>
                <a:lnTo>
                  <a:pt x="1295400" y="57150"/>
                </a:lnTo>
                <a:lnTo>
                  <a:pt x="1309687" y="85725"/>
                </a:lnTo>
                <a:lnTo>
                  <a:pt x="1343025" y="85725"/>
                </a:lnTo>
                <a:lnTo>
                  <a:pt x="1366837" y="71438"/>
                </a:lnTo>
                <a:lnTo>
                  <a:pt x="1352550" y="104775"/>
                </a:lnTo>
                <a:lnTo>
                  <a:pt x="1304925" y="123825"/>
                </a:lnTo>
                <a:lnTo>
                  <a:pt x="1233487" y="109538"/>
                </a:lnTo>
                <a:lnTo>
                  <a:pt x="1171575" y="123825"/>
                </a:lnTo>
                <a:lnTo>
                  <a:pt x="1204912" y="142875"/>
                </a:lnTo>
                <a:lnTo>
                  <a:pt x="1209675" y="190500"/>
                </a:lnTo>
                <a:lnTo>
                  <a:pt x="1233487" y="176213"/>
                </a:lnTo>
                <a:lnTo>
                  <a:pt x="1252537" y="133350"/>
                </a:lnTo>
                <a:lnTo>
                  <a:pt x="1419225" y="166688"/>
                </a:lnTo>
                <a:lnTo>
                  <a:pt x="1443037" y="238125"/>
                </a:lnTo>
                <a:lnTo>
                  <a:pt x="1519237" y="238125"/>
                </a:lnTo>
                <a:lnTo>
                  <a:pt x="1528762" y="271463"/>
                </a:lnTo>
                <a:lnTo>
                  <a:pt x="1438275" y="271463"/>
                </a:lnTo>
                <a:lnTo>
                  <a:pt x="1381125" y="300038"/>
                </a:lnTo>
                <a:lnTo>
                  <a:pt x="1252537" y="357188"/>
                </a:lnTo>
                <a:lnTo>
                  <a:pt x="1238250" y="442913"/>
                </a:lnTo>
                <a:lnTo>
                  <a:pt x="1238250" y="442913"/>
                </a:lnTo>
                <a:lnTo>
                  <a:pt x="1281112" y="461963"/>
                </a:lnTo>
                <a:lnTo>
                  <a:pt x="1233487" y="661988"/>
                </a:lnTo>
                <a:lnTo>
                  <a:pt x="1262062" y="752475"/>
                </a:lnTo>
                <a:lnTo>
                  <a:pt x="1285875" y="823913"/>
                </a:lnTo>
                <a:lnTo>
                  <a:pt x="1285875" y="885825"/>
                </a:lnTo>
                <a:lnTo>
                  <a:pt x="1271587" y="985838"/>
                </a:lnTo>
                <a:lnTo>
                  <a:pt x="1447800" y="981075"/>
                </a:lnTo>
                <a:lnTo>
                  <a:pt x="1500187" y="1052513"/>
                </a:lnTo>
                <a:lnTo>
                  <a:pt x="1509712" y="1095375"/>
                </a:lnTo>
                <a:lnTo>
                  <a:pt x="1323975" y="1090613"/>
                </a:lnTo>
                <a:lnTo>
                  <a:pt x="1323975" y="1152525"/>
                </a:lnTo>
                <a:cubicBezTo>
                  <a:pt x="1325562" y="1279525"/>
                  <a:pt x="1327150" y="1406525"/>
                  <a:pt x="1328737" y="1533525"/>
                </a:cubicBezTo>
                <a:lnTo>
                  <a:pt x="628650" y="1581150"/>
                </a:lnTo>
                <a:lnTo>
                  <a:pt x="514350" y="1466850"/>
                </a:lnTo>
                <a:lnTo>
                  <a:pt x="428625" y="1447800"/>
                </a:lnTo>
                <a:lnTo>
                  <a:pt x="404812" y="1376363"/>
                </a:lnTo>
                <a:lnTo>
                  <a:pt x="333375" y="1366838"/>
                </a:lnTo>
                <a:lnTo>
                  <a:pt x="304800" y="1433513"/>
                </a:lnTo>
                <a:lnTo>
                  <a:pt x="280987" y="1476375"/>
                </a:lnTo>
                <a:lnTo>
                  <a:pt x="190500" y="1333500"/>
                </a:lnTo>
                <a:lnTo>
                  <a:pt x="166687" y="1300163"/>
                </a:lnTo>
                <a:lnTo>
                  <a:pt x="57150" y="1290638"/>
                </a:lnTo>
                <a:lnTo>
                  <a:pt x="0" y="1243013"/>
                </a:lnTo>
                <a:lnTo>
                  <a:pt x="138112" y="1238250"/>
                </a:lnTo>
                <a:lnTo>
                  <a:pt x="200025" y="1262063"/>
                </a:lnTo>
                <a:lnTo>
                  <a:pt x="328612" y="1228725"/>
                </a:lnTo>
                <a:lnTo>
                  <a:pt x="376237" y="1171575"/>
                </a:lnTo>
                <a:lnTo>
                  <a:pt x="461962" y="1095375"/>
                </a:lnTo>
                <a:lnTo>
                  <a:pt x="504825" y="1047750"/>
                </a:lnTo>
                <a:lnTo>
                  <a:pt x="523875" y="995363"/>
                </a:lnTo>
                <a:lnTo>
                  <a:pt x="581025" y="947738"/>
                </a:lnTo>
                <a:lnTo>
                  <a:pt x="785812" y="900113"/>
                </a:lnTo>
                <a:lnTo>
                  <a:pt x="785812" y="733425"/>
                </a:lnTo>
                <a:lnTo>
                  <a:pt x="785812" y="733425"/>
                </a:lnTo>
                <a:lnTo>
                  <a:pt x="709612" y="690563"/>
                </a:lnTo>
                <a:lnTo>
                  <a:pt x="671512" y="647700"/>
                </a:lnTo>
                <a:lnTo>
                  <a:pt x="633412" y="647700"/>
                </a:lnTo>
                <a:lnTo>
                  <a:pt x="638175" y="685800"/>
                </a:lnTo>
                <a:lnTo>
                  <a:pt x="633412" y="714375"/>
                </a:lnTo>
                <a:lnTo>
                  <a:pt x="604837" y="723900"/>
                </a:lnTo>
                <a:lnTo>
                  <a:pt x="542925" y="704850"/>
                </a:lnTo>
                <a:lnTo>
                  <a:pt x="542925" y="704850"/>
                </a:lnTo>
                <a:lnTo>
                  <a:pt x="500062" y="647700"/>
                </a:lnTo>
                <a:lnTo>
                  <a:pt x="485775" y="581025"/>
                </a:lnTo>
                <a:lnTo>
                  <a:pt x="542925" y="547688"/>
                </a:lnTo>
                <a:lnTo>
                  <a:pt x="590550" y="528638"/>
                </a:lnTo>
                <a:lnTo>
                  <a:pt x="623887" y="414338"/>
                </a:lnTo>
                <a:lnTo>
                  <a:pt x="657225" y="414338"/>
                </a:lnTo>
                <a:lnTo>
                  <a:pt x="676275" y="409575"/>
                </a:lnTo>
                <a:lnTo>
                  <a:pt x="642937" y="309563"/>
                </a:lnTo>
                <a:lnTo>
                  <a:pt x="604837" y="285750"/>
                </a:lnTo>
                <a:lnTo>
                  <a:pt x="590550" y="266700"/>
                </a:lnTo>
                <a:lnTo>
                  <a:pt x="619125" y="228600"/>
                </a:lnTo>
                <a:lnTo>
                  <a:pt x="676275" y="214313"/>
                </a:lnTo>
                <a:lnTo>
                  <a:pt x="871537" y="109538"/>
                </a:lnTo>
                <a:lnTo>
                  <a:pt x="881062" y="80963"/>
                </a:lnTo>
                <a:lnTo>
                  <a:pt x="871537" y="57150"/>
                </a:lnTo>
                <a:lnTo>
                  <a:pt x="909637" y="66675"/>
                </a:lnTo>
                <a:lnTo>
                  <a:pt x="976312" y="2381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80" name="Прямоугольник 279"/>
          <p:cNvSpPr/>
          <p:nvPr/>
        </p:nvSpPr>
        <p:spPr>
          <a:xfrm>
            <a:off x="355600" y="3491292"/>
            <a:ext cx="1412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Больше Кайбицы</a:t>
            </a:r>
          </a:p>
        </p:txBody>
      </p:sp>
      <p:sp>
        <p:nvSpPr>
          <p:cNvPr id="281" name="Полилиния 280"/>
          <p:cNvSpPr/>
          <p:nvPr/>
        </p:nvSpPr>
        <p:spPr>
          <a:xfrm>
            <a:off x="1190465" y="3668184"/>
            <a:ext cx="1122987" cy="790684"/>
          </a:xfrm>
          <a:custGeom>
            <a:avLst/>
            <a:gdLst>
              <a:gd name="connsiteX0" fmla="*/ 33337 w 1423987"/>
              <a:gd name="connsiteY0" fmla="*/ 666750 h 1066800"/>
              <a:gd name="connsiteX1" fmla="*/ 23812 w 1423987"/>
              <a:gd name="connsiteY1" fmla="*/ 595312 h 1066800"/>
              <a:gd name="connsiteX2" fmla="*/ 0 w 1423987"/>
              <a:gd name="connsiteY2" fmla="*/ 538162 h 1066800"/>
              <a:gd name="connsiteX3" fmla="*/ 38100 w 1423987"/>
              <a:gd name="connsiteY3" fmla="*/ 476250 h 1066800"/>
              <a:gd name="connsiteX4" fmla="*/ 85725 w 1423987"/>
              <a:gd name="connsiteY4" fmla="*/ 476250 h 1066800"/>
              <a:gd name="connsiteX5" fmla="*/ 209550 w 1423987"/>
              <a:gd name="connsiteY5" fmla="*/ 442912 h 1066800"/>
              <a:gd name="connsiteX6" fmla="*/ 347662 w 1423987"/>
              <a:gd name="connsiteY6" fmla="*/ 442912 h 1066800"/>
              <a:gd name="connsiteX7" fmla="*/ 438150 w 1423987"/>
              <a:gd name="connsiteY7" fmla="*/ 419100 h 1066800"/>
              <a:gd name="connsiteX8" fmla="*/ 461962 w 1423987"/>
              <a:gd name="connsiteY8" fmla="*/ 376237 h 1066800"/>
              <a:gd name="connsiteX9" fmla="*/ 557212 w 1423987"/>
              <a:gd name="connsiteY9" fmla="*/ 404812 h 1066800"/>
              <a:gd name="connsiteX10" fmla="*/ 614362 w 1423987"/>
              <a:gd name="connsiteY10" fmla="*/ 414337 h 1066800"/>
              <a:gd name="connsiteX11" fmla="*/ 633412 w 1423987"/>
              <a:gd name="connsiteY11" fmla="*/ 390525 h 1066800"/>
              <a:gd name="connsiteX12" fmla="*/ 685800 w 1423987"/>
              <a:gd name="connsiteY12" fmla="*/ 347662 h 1066800"/>
              <a:gd name="connsiteX13" fmla="*/ 695325 w 1423987"/>
              <a:gd name="connsiteY13" fmla="*/ 304800 h 1066800"/>
              <a:gd name="connsiteX14" fmla="*/ 733425 w 1423987"/>
              <a:gd name="connsiteY14" fmla="*/ 290512 h 1066800"/>
              <a:gd name="connsiteX15" fmla="*/ 771525 w 1423987"/>
              <a:gd name="connsiteY15" fmla="*/ 309562 h 1066800"/>
              <a:gd name="connsiteX16" fmla="*/ 800100 w 1423987"/>
              <a:gd name="connsiteY16" fmla="*/ 266700 h 1066800"/>
              <a:gd name="connsiteX17" fmla="*/ 785812 w 1423987"/>
              <a:gd name="connsiteY17" fmla="*/ 242887 h 1066800"/>
              <a:gd name="connsiteX18" fmla="*/ 757237 w 1423987"/>
              <a:gd name="connsiteY18" fmla="*/ 185737 h 1066800"/>
              <a:gd name="connsiteX19" fmla="*/ 723900 w 1423987"/>
              <a:gd name="connsiteY19" fmla="*/ 90487 h 1066800"/>
              <a:gd name="connsiteX20" fmla="*/ 747712 w 1423987"/>
              <a:gd name="connsiteY20" fmla="*/ 47625 h 1066800"/>
              <a:gd name="connsiteX21" fmla="*/ 747712 w 1423987"/>
              <a:gd name="connsiteY21" fmla="*/ 47625 h 1066800"/>
              <a:gd name="connsiteX22" fmla="*/ 900112 w 1423987"/>
              <a:gd name="connsiteY22" fmla="*/ 0 h 1066800"/>
              <a:gd name="connsiteX23" fmla="*/ 938212 w 1423987"/>
              <a:gd name="connsiteY23" fmla="*/ 19050 h 1066800"/>
              <a:gd name="connsiteX24" fmla="*/ 947737 w 1423987"/>
              <a:gd name="connsiteY24" fmla="*/ 42862 h 1066800"/>
              <a:gd name="connsiteX25" fmla="*/ 1066800 w 1423987"/>
              <a:gd name="connsiteY25" fmla="*/ 66675 h 1066800"/>
              <a:gd name="connsiteX26" fmla="*/ 1081087 w 1423987"/>
              <a:gd name="connsiteY26" fmla="*/ 109537 h 1066800"/>
              <a:gd name="connsiteX27" fmla="*/ 1076325 w 1423987"/>
              <a:gd name="connsiteY27" fmla="*/ 166687 h 1066800"/>
              <a:gd name="connsiteX28" fmla="*/ 1057275 w 1423987"/>
              <a:gd name="connsiteY28" fmla="*/ 180975 h 1066800"/>
              <a:gd name="connsiteX29" fmla="*/ 1057275 w 1423987"/>
              <a:gd name="connsiteY29" fmla="*/ 219075 h 1066800"/>
              <a:gd name="connsiteX30" fmla="*/ 1119187 w 1423987"/>
              <a:gd name="connsiteY30" fmla="*/ 204787 h 1066800"/>
              <a:gd name="connsiteX31" fmla="*/ 1143000 w 1423987"/>
              <a:gd name="connsiteY31" fmla="*/ 261937 h 1066800"/>
              <a:gd name="connsiteX32" fmla="*/ 1214437 w 1423987"/>
              <a:gd name="connsiteY32" fmla="*/ 271462 h 1066800"/>
              <a:gd name="connsiteX33" fmla="*/ 1195387 w 1423987"/>
              <a:gd name="connsiteY33" fmla="*/ 304800 h 1066800"/>
              <a:gd name="connsiteX34" fmla="*/ 1262062 w 1423987"/>
              <a:gd name="connsiteY34" fmla="*/ 428625 h 1066800"/>
              <a:gd name="connsiteX35" fmla="*/ 1333500 w 1423987"/>
              <a:gd name="connsiteY35" fmla="*/ 428625 h 1066800"/>
              <a:gd name="connsiteX36" fmla="*/ 1423987 w 1423987"/>
              <a:gd name="connsiteY36" fmla="*/ 428625 h 1066800"/>
              <a:gd name="connsiteX37" fmla="*/ 1366837 w 1423987"/>
              <a:gd name="connsiteY37" fmla="*/ 476250 h 1066800"/>
              <a:gd name="connsiteX38" fmla="*/ 1362075 w 1423987"/>
              <a:gd name="connsiteY38" fmla="*/ 509587 h 1066800"/>
              <a:gd name="connsiteX39" fmla="*/ 1381125 w 1423987"/>
              <a:gd name="connsiteY39" fmla="*/ 552450 h 1066800"/>
              <a:gd name="connsiteX40" fmla="*/ 1352550 w 1423987"/>
              <a:gd name="connsiteY40" fmla="*/ 709612 h 1066800"/>
              <a:gd name="connsiteX41" fmla="*/ 1338262 w 1423987"/>
              <a:gd name="connsiteY41" fmla="*/ 771525 h 1066800"/>
              <a:gd name="connsiteX42" fmla="*/ 1333500 w 1423987"/>
              <a:gd name="connsiteY42" fmla="*/ 857250 h 1066800"/>
              <a:gd name="connsiteX43" fmla="*/ 1257300 w 1423987"/>
              <a:gd name="connsiteY43" fmla="*/ 833437 h 1066800"/>
              <a:gd name="connsiteX44" fmla="*/ 1185862 w 1423987"/>
              <a:gd name="connsiteY44" fmla="*/ 828675 h 1066800"/>
              <a:gd name="connsiteX45" fmla="*/ 1147762 w 1423987"/>
              <a:gd name="connsiteY45" fmla="*/ 866775 h 1066800"/>
              <a:gd name="connsiteX46" fmla="*/ 1066800 w 1423987"/>
              <a:gd name="connsiteY46" fmla="*/ 862012 h 1066800"/>
              <a:gd name="connsiteX47" fmla="*/ 1076325 w 1423987"/>
              <a:gd name="connsiteY47" fmla="*/ 904875 h 1066800"/>
              <a:gd name="connsiteX48" fmla="*/ 1042987 w 1423987"/>
              <a:gd name="connsiteY48" fmla="*/ 938212 h 1066800"/>
              <a:gd name="connsiteX49" fmla="*/ 962025 w 1423987"/>
              <a:gd name="connsiteY49" fmla="*/ 990600 h 1066800"/>
              <a:gd name="connsiteX50" fmla="*/ 895350 w 1423987"/>
              <a:gd name="connsiteY50" fmla="*/ 1028700 h 1066800"/>
              <a:gd name="connsiteX51" fmla="*/ 823912 w 1423987"/>
              <a:gd name="connsiteY51" fmla="*/ 1028700 h 1066800"/>
              <a:gd name="connsiteX52" fmla="*/ 809625 w 1423987"/>
              <a:gd name="connsiteY52" fmla="*/ 1066800 h 1066800"/>
              <a:gd name="connsiteX53" fmla="*/ 728662 w 1423987"/>
              <a:gd name="connsiteY53" fmla="*/ 1014412 h 1066800"/>
              <a:gd name="connsiteX54" fmla="*/ 728662 w 1423987"/>
              <a:gd name="connsiteY54" fmla="*/ 1014412 h 1066800"/>
              <a:gd name="connsiteX55" fmla="*/ 719137 w 1423987"/>
              <a:gd name="connsiteY55" fmla="*/ 919162 h 1066800"/>
              <a:gd name="connsiteX56" fmla="*/ 676275 w 1423987"/>
              <a:gd name="connsiteY56" fmla="*/ 900112 h 1066800"/>
              <a:gd name="connsiteX57" fmla="*/ 619125 w 1423987"/>
              <a:gd name="connsiteY57" fmla="*/ 938212 h 1066800"/>
              <a:gd name="connsiteX58" fmla="*/ 547687 w 1423987"/>
              <a:gd name="connsiteY58" fmla="*/ 942975 h 1066800"/>
              <a:gd name="connsiteX59" fmla="*/ 476250 w 1423987"/>
              <a:gd name="connsiteY59" fmla="*/ 928687 h 1066800"/>
              <a:gd name="connsiteX60" fmla="*/ 409575 w 1423987"/>
              <a:gd name="connsiteY60" fmla="*/ 900112 h 1066800"/>
              <a:gd name="connsiteX61" fmla="*/ 376237 w 1423987"/>
              <a:gd name="connsiteY61" fmla="*/ 876300 h 1066800"/>
              <a:gd name="connsiteX62" fmla="*/ 304800 w 1423987"/>
              <a:gd name="connsiteY62" fmla="*/ 866775 h 1066800"/>
              <a:gd name="connsiteX63" fmla="*/ 233362 w 1423987"/>
              <a:gd name="connsiteY63" fmla="*/ 823912 h 1066800"/>
              <a:gd name="connsiteX64" fmla="*/ 214312 w 1423987"/>
              <a:gd name="connsiteY64" fmla="*/ 757237 h 1066800"/>
              <a:gd name="connsiteX65" fmla="*/ 214312 w 1423987"/>
              <a:gd name="connsiteY65" fmla="*/ 700087 h 1066800"/>
              <a:gd name="connsiteX66" fmla="*/ 176212 w 1423987"/>
              <a:gd name="connsiteY66" fmla="*/ 642937 h 1066800"/>
              <a:gd name="connsiteX67" fmla="*/ 138112 w 1423987"/>
              <a:gd name="connsiteY67" fmla="*/ 666750 h 1066800"/>
              <a:gd name="connsiteX68" fmla="*/ 166687 w 1423987"/>
              <a:gd name="connsiteY68" fmla="*/ 733425 h 1066800"/>
              <a:gd name="connsiteX69" fmla="*/ 180975 w 1423987"/>
              <a:gd name="connsiteY69" fmla="*/ 771525 h 1066800"/>
              <a:gd name="connsiteX70" fmla="*/ 171450 w 1423987"/>
              <a:gd name="connsiteY70" fmla="*/ 857250 h 1066800"/>
              <a:gd name="connsiteX71" fmla="*/ 109537 w 1423987"/>
              <a:gd name="connsiteY71" fmla="*/ 762000 h 1066800"/>
              <a:gd name="connsiteX72" fmla="*/ 95250 w 1423987"/>
              <a:gd name="connsiteY72" fmla="*/ 719137 h 1066800"/>
              <a:gd name="connsiteX73" fmla="*/ 33337 w 1423987"/>
              <a:gd name="connsiteY73" fmla="*/ 66675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23987" h="1066800">
                <a:moveTo>
                  <a:pt x="33337" y="666750"/>
                </a:moveTo>
                <a:lnTo>
                  <a:pt x="23812" y="595312"/>
                </a:lnTo>
                <a:lnTo>
                  <a:pt x="0" y="538162"/>
                </a:lnTo>
                <a:lnTo>
                  <a:pt x="38100" y="476250"/>
                </a:lnTo>
                <a:lnTo>
                  <a:pt x="85725" y="476250"/>
                </a:lnTo>
                <a:lnTo>
                  <a:pt x="209550" y="442912"/>
                </a:lnTo>
                <a:lnTo>
                  <a:pt x="347662" y="442912"/>
                </a:lnTo>
                <a:lnTo>
                  <a:pt x="438150" y="419100"/>
                </a:lnTo>
                <a:lnTo>
                  <a:pt x="461962" y="376237"/>
                </a:lnTo>
                <a:lnTo>
                  <a:pt x="557212" y="404812"/>
                </a:lnTo>
                <a:lnTo>
                  <a:pt x="614362" y="414337"/>
                </a:lnTo>
                <a:lnTo>
                  <a:pt x="633412" y="390525"/>
                </a:lnTo>
                <a:lnTo>
                  <a:pt x="685800" y="347662"/>
                </a:lnTo>
                <a:lnTo>
                  <a:pt x="695325" y="304800"/>
                </a:lnTo>
                <a:lnTo>
                  <a:pt x="733425" y="290512"/>
                </a:lnTo>
                <a:lnTo>
                  <a:pt x="771525" y="309562"/>
                </a:lnTo>
                <a:lnTo>
                  <a:pt x="800100" y="266700"/>
                </a:lnTo>
                <a:lnTo>
                  <a:pt x="785812" y="242887"/>
                </a:lnTo>
                <a:lnTo>
                  <a:pt x="757237" y="185737"/>
                </a:lnTo>
                <a:lnTo>
                  <a:pt x="723900" y="90487"/>
                </a:lnTo>
                <a:lnTo>
                  <a:pt x="747712" y="47625"/>
                </a:lnTo>
                <a:lnTo>
                  <a:pt x="747712" y="47625"/>
                </a:lnTo>
                <a:lnTo>
                  <a:pt x="900112" y="0"/>
                </a:lnTo>
                <a:lnTo>
                  <a:pt x="938212" y="19050"/>
                </a:lnTo>
                <a:lnTo>
                  <a:pt x="947737" y="42862"/>
                </a:lnTo>
                <a:lnTo>
                  <a:pt x="1066800" y="66675"/>
                </a:lnTo>
                <a:lnTo>
                  <a:pt x="1081087" y="109537"/>
                </a:lnTo>
                <a:lnTo>
                  <a:pt x="1076325" y="166687"/>
                </a:lnTo>
                <a:lnTo>
                  <a:pt x="1057275" y="180975"/>
                </a:lnTo>
                <a:lnTo>
                  <a:pt x="1057275" y="219075"/>
                </a:lnTo>
                <a:lnTo>
                  <a:pt x="1119187" y="204787"/>
                </a:lnTo>
                <a:lnTo>
                  <a:pt x="1143000" y="261937"/>
                </a:lnTo>
                <a:lnTo>
                  <a:pt x="1214437" y="271462"/>
                </a:lnTo>
                <a:lnTo>
                  <a:pt x="1195387" y="304800"/>
                </a:lnTo>
                <a:lnTo>
                  <a:pt x="1262062" y="428625"/>
                </a:lnTo>
                <a:lnTo>
                  <a:pt x="1333500" y="428625"/>
                </a:lnTo>
                <a:lnTo>
                  <a:pt x="1423987" y="428625"/>
                </a:lnTo>
                <a:lnTo>
                  <a:pt x="1366837" y="476250"/>
                </a:lnTo>
                <a:lnTo>
                  <a:pt x="1362075" y="509587"/>
                </a:lnTo>
                <a:lnTo>
                  <a:pt x="1381125" y="552450"/>
                </a:lnTo>
                <a:lnTo>
                  <a:pt x="1352550" y="709612"/>
                </a:lnTo>
                <a:lnTo>
                  <a:pt x="1338262" y="771525"/>
                </a:lnTo>
                <a:lnTo>
                  <a:pt x="1333500" y="857250"/>
                </a:lnTo>
                <a:lnTo>
                  <a:pt x="1257300" y="833437"/>
                </a:lnTo>
                <a:lnTo>
                  <a:pt x="1185862" y="828675"/>
                </a:lnTo>
                <a:lnTo>
                  <a:pt x="1147762" y="866775"/>
                </a:lnTo>
                <a:lnTo>
                  <a:pt x="1066800" y="862012"/>
                </a:lnTo>
                <a:lnTo>
                  <a:pt x="1076325" y="904875"/>
                </a:lnTo>
                <a:lnTo>
                  <a:pt x="1042987" y="938212"/>
                </a:lnTo>
                <a:lnTo>
                  <a:pt x="962025" y="990600"/>
                </a:lnTo>
                <a:lnTo>
                  <a:pt x="895350" y="1028700"/>
                </a:lnTo>
                <a:lnTo>
                  <a:pt x="823912" y="1028700"/>
                </a:lnTo>
                <a:lnTo>
                  <a:pt x="809625" y="1066800"/>
                </a:lnTo>
                <a:lnTo>
                  <a:pt x="728662" y="1014412"/>
                </a:lnTo>
                <a:lnTo>
                  <a:pt x="728662" y="1014412"/>
                </a:lnTo>
                <a:lnTo>
                  <a:pt x="719137" y="919162"/>
                </a:lnTo>
                <a:lnTo>
                  <a:pt x="676275" y="900112"/>
                </a:lnTo>
                <a:lnTo>
                  <a:pt x="619125" y="938212"/>
                </a:lnTo>
                <a:lnTo>
                  <a:pt x="547687" y="942975"/>
                </a:lnTo>
                <a:lnTo>
                  <a:pt x="476250" y="928687"/>
                </a:lnTo>
                <a:lnTo>
                  <a:pt x="409575" y="900112"/>
                </a:lnTo>
                <a:lnTo>
                  <a:pt x="376237" y="876300"/>
                </a:lnTo>
                <a:lnTo>
                  <a:pt x="304800" y="866775"/>
                </a:lnTo>
                <a:lnTo>
                  <a:pt x="233362" y="823912"/>
                </a:lnTo>
                <a:lnTo>
                  <a:pt x="214312" y="757237"/>
                </a:lnTo>
                <a:lnTo>
                  <a:pt x="214312" y="700087"/>
                </a:lnTo>
                <a:lnTo>
                  <a:pt x="176212" y="642937"/>
                </a:lnTo>
                <a:lnTo>
                  <a:pt x="138112" y="666750"/>
                </a:lnTo>
                <a:lnTo>
                  <a:pt x="166687" y="733425"/>
                </a:lnTo>
                <a:lnTo>
                  <a:pt x="180975" y="771525"/>
                </a:lnTo>
                <a:lnTo>
                  <a:pt x="171450" y="857250"/>
                </a:lnTo>
                <a:lnTo>
                  <a:pt x="109537" y="762000"/>
                </a:lnTo>
                <a:lnTo>
                  <a:pt x="95250" y="719137"/>
                </a:lnTo>
                <a:lnTo>
                  <a:pt x="33337" y="666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82" name="Прямоугольник 281"/>
          <p:cNvSpPr/>
          <p:nvPr/>
        </p:nvSpPr>
        <p:spPr>
          <a:xfrm>
            <a:off x="1297013" y="3959603"/>
            <a:ext cx="1044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Апастово</a:t>
            </a:r>
          </a:p>
        </p:txBody>
      </p:sp>
      <p:sp>
        <p:nvSpPr>
          <p:cNvPr id="283" name="Полилиния 282"/>
          <p:cNvSpPr/>
          <p:nvPr/>
        </p:nvSpPr>
        <p:spPr>
          <a:xfrm>
            <a:off x="873796" y="4140372"/>
            <a:ext cx="1106713" cy="1044834"/>
          </a:xfrm>
          <a:custGeom>
            <a:avLst/>
            <a:gdLst>
              <a:gd name="connsiteX0" fmla="*/ 203200 w 1403350"/>
              <a:gd name="connsiteY0" fmla="*/ 412750 h 1409700"/>
              <a:gd name="connsiteX1" fmla="*/ 292100 w 1403350"/>
              <a:gd name="connsiteY1" fmla="*/ 406400 h 1409700"/>
              <a:gd name="connsiteX2" fmla="*/ 342900 w 1403350"/>
              <a:gd name="connsiteY2" fmla="*/ 381000 h 1409700"/>
              <a:gd name="connsiteX3" fmla="*/ 419100 w 1403350"/>
              <a:gd name="connsiteY3" fmla="*/ 381000 h 1409700"/>
              <a:gd name="connsiteX4" fmla="*/ 444500 w 1403350"/>
              <a:gd name="connsiteY4" fmla="*/ 368300 h 1409700"/>
              <a:gd name="connsiteX5" fmla="*/ 527050 w 1403350"/>
              <a:gd name="connsiteY5" fmla="*/ 425450 h 1409700"/>
              <a:gd name="connsiteX6" fmla="*/ 558800 w 1403350"/>
              <a:gd name="connsiteY6" fmla="*/ 425450 h 1409700"/>
              <a:gd name="connsiteX7" fmla="*/ 558800 w 1403350"/>
              <a:gd name="connsiteY7" fmla="*/ 355600 h 1409700"/>
              <a:gd name="connsiteX8" fmla="*/ 539750 w 1403350"/>
              <a:gd name="connsiteY8" fmla="*/ 279400 h 1409700"/>
              <a:gd name="connsiteX9" fmla="*/ 584200 w 1403350"/>
              <a:gd name="connsiteY9" fmla="*/ 241300 h 1409700"/>
              <a:gd name="connsiteX10" fmla="*/ 552450 w 1403350"/>
              <a:gd name="connsiteY10" fmla="*/ 177800 h 1409700"/>
              <a:gd name="connsiteX11" fmla="*/ 584200 w 1403350"/>
              <a:gd name="connsiteY11" fmla="*/ 133350 h 1409700"/>
              <a:gd name="connsiteX12" fmla="*/ 558800 w 1403350"/>
              <a:gd name="connsiteY12" fmla="*/ 57150 h 1409700"/>
              <a:gd name="connsiteX13" fmla="*/ 558800 w 1403350"/>
              <a:gd name="connsiteY13" fmla="*/ 0 h 1409700"/>
              <a:gd name="connsiteX14" fmla="*/ 558800 w 1403350"/>
              <a:gd name="connsiteY14" fmla="*/ 0 h 1409700"/>
              <a:gd name="connsiteX15" fmla="*/ 558800 w 1403350"/>
              <a:gd name="connsiteY15" fmla="*/ 0 h 1409700"/>
              <a:gd name="connsiteX16" fmla="*/ 615950 w 1403350"/>
              <a:gd name="connsiteY16" fmla="*/ 82550 h 1409700"/>
              <a:gd name="connsiteX17" fmla="*/ 647700 w 1403350"/>
              <a:gd name="connsiteY17" fmla="*/ 146050 h 1409700"/>
              <a:gd name="connsiteX18" fmla="*/ 679450 w 1403350"/>
              <a:gd name="connsiteY18" fmla="*/ 190500 h 1409700"/>
              <a:gd name="connsiteX19" fmla="*/ 730250 w 1403350"/>
              <a:gd name="connsiteY19" fmla="*/ 190500 h 1409700"/>
              <a:gd name="connsiteX20" fmla="*/ 806450 w 1403350"/>
              <a:gd name="connsiteY20" fmla="*/ 222250 h 1409700"/>
              <a:gd name="connsiteX21" fmla="*/ 882650 w 1403350"/>
              <a:gd name="connsiteY21" fmla="*/ 247650 h 1409700"/>
              <a:gd name="connsiteX22" fmla="*/ 958850 w 1403350"/>
              <a:gd name="connsiteY22" fmla="*/ 273050 h 1409700"/>
              <a:gd name="connsiteX23" fmla="*/ 1016000 w 1403350"/>
              <a:gd name="connsiteY23" fmla="*/ 279400 h 1409700"/>
              <a:gd name="connsiteX24" fmla="*/ 1066800 w 1403350"/>
              <a:gd name="connsiteY24" fmla="*/ 222250 h 1409700"/>
              <a:gd name="connsiteX25" fmla="*/ 1130300 w 1403350"/>
              <a:gd name="connsiteY25" fmla="*/ 234950 h 1409700"/>
              <a:gd name="connsiteX26" fmla="*/ 1143000 w 1403350"/>
              <a:gd name="connsiteY26" fmla="*/ 317500 h 1409700"/>
              <a:gd name="connsiteX27" fmla="*/ 1212850 w 1403350"/>
              <a:gd name="connsiteY27" fmla="*/ 374650 h 1409700"/>
              <a:gd name="connsiteX28" fmla="*/ 1244600 w 1403350"/>
              <a:gd name="connsiteY28" fmla="*/ 457200 h 1409700"/>
              <a:gd name="connsiteX29" fmla="*/ 1276350 w 1403350"/>
              <a:gd name="connsiteY29" fmla="*/ 469900 h 1409700"/>
              <a:gd name="connsiteX30" fmla="*/ 1289050 w 1403350"/>
              <a:gd name="connsiteY30" fmla="*/ 539750 h 1409700"/>
              <a:gd name="connsiteX31" fmla="*/ 1289050 w 1403350"/>
              <a:gd name="connsiteY31" fmla="*/ 539750 h 1409700"/>
              <a:gd name="connsiteX32" fmla="*/ 1238250 w 1403350"/>
              <a:gd name="connsiteY32" fmla="*/ 565150 h 1409700"/>
              <a:gd name="connsiteX33" fmla="*/ 1212850 w 1403350"/>
              <a:gd name="connsiteY33" fmla="*/ 666750 h 1409700"/>
              <a:gd name="connsiteX34" fmla="*/ 1123950 w 1403350"/>
              <a:gd name="connsiteY34" fmla="*/ 711200 h 1409700"/>
              <a:gd name="connsiteX35" fmla="*/ 1111250 w 1403350"/>
              <a:gd name="connsiteY35" fmla="*/ 755650 h 1409700"/>
              <a:gd name="connsiteX36" fmla="*/ 1149350 w 1403350"/>
              <a:gd name="connsiteY36" fmla="*/ 863600 h 1409700"/>
              <a:gd name="connsiteX37" fmla="*/ 1219200 w 1403350"/>
              <a:gd name="connsiteY37" fmla="*/ 857250 h 1409700"/>
              <a:gd name="connsiteX38" fmla="*/ 1238250 w 1403350"/>
              <a:gd name="connsiteY38" fmla="*/ 787400 h 1409700"/>
              <a:gd name="connsiteX39" fmla="*/ 1289050 w 1403350"/>
              <a:gd name="connsiteY39" fmla="*/ 793750 h 1409700"/>
              <a:gd name="connsiteX40" fmla="*/ 1397000 w 1403350"/>
              <a:gd name="connsiteY40" fmla="*/ 876300 h 1409700"/>
              <a:gd name="connsiteX41" fmla="*/ 1403350 w 1403350"/>
              <a:gd name="connsiteY41" fmla="*/ 1047750 h 1409700"/>
              <a:gd name="connsiteX42" fmla="*/ 1358900 w 1403350"/>
              <a:gd name="connsiteY42" fmla="*/ 1047750 h 1409700"/>
              <a:gd name="connsiteX43" fmla="*/ 1149350 w 1403350"/>
              <a:gd name="connsiteY43" fmla="*/ 1098550 h 1409700"/>
              <a:gd name="connsiteX44" fmla="*/ 1104900 w 1403350"/>
              <a:gd name="connsiteY44" fmla="*/ 1212850 h 1409700"/>
              <a:gd name="connsiteX45" fmla="*/ 933450 w 1403350"/>
              <a:gd name="connsiteY45" fmla="*/ 1384300 h 1409700"/>
              <a:gd name="connsiteX46" fmla="*/ 850900 w 1403350"/>
              <a:gd name="connsiteY46" fmla="*/ 1397000 h 1409700"/>
              <a:gd name="connsiteX47" fmla="*/ 762000 w 1403350"/>
              <a:gd name="connsiteY47" fmla="*/ 1409700 h 1409700"/>
              <a:gd name="connsiteX48" fmla="*/ 660400 w 1403350"/>
              <a:gd name="connsiteY48" fmla="*/ 1409700 h 1409700"/>
              <a:gd name="connsiteX49" fmla="*/ 609600 w 1403350"/>
              <a:gd name="connsiteY49" fmla="*/ 1390650 h 1409700"/>
              <a:gd name="connsiteX50" fmla="*/ 577850 w 1403350"/>
              <a:gd name="connsiteY50" fmla="*/ 1320800 h 1409700"/>
              <a:gd name="connsiteX51" fmla="*/ 539750 w 1403350"/>
              <a:gd name="connsiteY51" fmla="*/ 1320800 h 1409700"/>
              <a:gd name="connsiteX52" fmla="*/ 527050 w 1403350"/>
              <a:gd name="connsiteY52" fmla="*/ 1352550 h 1409700"/>
              <a:gd name="connsiteX53" fmla="*/ 495300 w 1403350"/>
              <a:gd name="connsiteY53" fmla="*/ 1282700 h 1409700"/>
              <a:gd name="connsiteX54" fmla="*/ 546100 w 1403350"/>
              <a:gd name="connsiteY54" fmla="*/ 1238250 h 1409700"/>
              <a:gd name="connsiteX55" fmla="*/ 539750 w 1403350"/>
              <a:gd name="connsiteY55" fmla="*/ 1193800 h 1409700"/>
              <a:gd name="connsiteX56" fmla="*/ 444500 w 1403350"/>
              <a:gd name="connsiteY56" fmla="*/ 1168400 h 1409700"/>
              <a:gd name="connsiteX57" fmla="*/ 342900 w 1403350"/>
              <a:gd name="connsiteY57" fmla="*/ 1168400 h 1409700"/>
              <a:gd name="connsiteX58" fmla="*/ 228600 w 1403350"/>
              <a:gd name="connsiteY58" fmla="*/ 1130300 h 1409700"/>
              <a:gd name="connsiteX59" fmla="*/ 120650 w 1403350"/>
              <a:gd name="connsiteY59" fmla="*/ 1111250 h 1409700"/>
              <a:gd name="connsiteX60" fmla="*/ 63500 w 1403350"/>
              <a:gd name="connsiteY60" fmla="*/ 1111250 h 1409700"/>
              <a:gd name="connsiteX61" fmla="*/ 19050 w 1403350"/>
              <a:gd name="connsiteY61" fmla="*/ 1003300 h 1409700"/>
              <a:gd name="connsiteX62" fmla="*/ 57150 w 1403350"/>
              <a:gd name="connsiteY62" fmla="*/ 946150 h 1409700"/>
              <a:gd name="connsiteX63" fmla="*/ 57150 w 1403350"/>
              <a:gd name="connsiteY63" fmla="*/ 882650 h 1409700"/>
              <a:gd name="connsiteX64" fmla="*/ 0 w 1403350"/>
              <a:gd name="connsiteY64" fmla="*/ 844550 h 1409700"/>
              <a:gd name="connsiteX65" fmla="*/ 57150 w 1403350"/>
              <a:gd name="connsiteY65" fmla="*/ 781050 h 1409700"/>
              <a:gd name="connsiteX66" fmla="*/ 107950 w 1403350"/>
              <a:gd name="connsiteY66" fmla="*/ 755650 h 1409700"/>
              <a:gd name="connsiteX67" fmla="*/ 184150 w 1403350"/>
              <a:gd name="connsiteY67" fmla="*/ 806450 h 1409700"/>
              <a:gd name="connsiteX68" fmla="*/ 266700 w 1403350"/>
              <a:gd name="connsiteY68" fmla="*/ 781050 h 1409700"/>
              <a:gd name="connsiteX69" fmla="*/ 342900 w 1403350"/>
              <a:gd name="connsiteY69" fmla="*/ 774700 h 1409700"/>
              <a:gd name="connsiteX70" fmla="*/ 406400 w 1403350"/>
              <a:gd name="connsiteY70" fmla="*/ 768350 h 1409700"/>
              <a:gd name="connsiteX71" fmla="*/ 450850 w 1403350"/>
              <a:gd name="connsiteY71" fmla="*/ 685800 h 1409700"/>
              <a:gd name="connsiteX72" fmla="*/ 450850 w 1403350"/>
              <a:gd name="connsiteY72" fmla="*/ 596900 h 1409700"/>
              <a:gd name="connsiteX73" fmla="*/ 438150 w 1403350"/>
              <a:gd name="connsiteY73" fmla="*/ 546100 h 1409700"/>
              <a:gd name="connsiteX74" fmla="*/ 304800 w 1403350"/>
              <a:gd name="connsiteY74" fmla="*/ 495300 h 1409700"/>
              <a:gd name="connsiteX75" fmla="*/ 260350 w 1403350"/>
              <a:gd name="connsiteY75" fmla="*/ 584200 h 1409700"/>
              <a:gd name="connsiteX76" fmla="*/ 260350 w 1403350"/>
              <a:gd name="connsiteY76" fmla="*/ 584200 h 1409700"/>
              <a:gd name="connsiteX77" fmla="*/ 203200 w 1403350"/>
              <a:gd name="connsiteY77" fmla="*/ 4127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403350" h="1409700">
                <a:moveTo>
                  <a:pt x="203200" y="412750"/>
                </a:moveTo>
                <a:lnTo>
                  <a:pt x="292100" y="406400"/>
                </a:lnTo>
                <a:lnTo>
                  <a:pt x="342900" y="381000"/>
                </a:lnTo>
                <a:lnTo>
                  <a:pt x="419100" y="381000"/>
                </a:lnTo>
                <a:lnTo>
                  <a:pt x="444500" y="368300"/>
                </a:lnTo>
                <a:lnTo>
                  <a:pt x="527050" y="425450"/>
                </a:lnTo>
                <a:lnTo>
                  <a:pt x="558800" y="425450"/>
                </a:lnTo>
                <a:lnTo>
                  <a:pt x="558800" y="355600"/>
                </a:lnTo>
                <a:lnTo>
                  <a:pt x="539750" y="279400"/>
                </a:lnTo>
                <a:lnTo>
                  <a:pt x="584200" y="241300"/>
                </a:lnTo>
                <a:lnTo>
                  <a:pt x="552450" y="177800"/>
                </a:lnTo>
                <a:lnTo>
                  <a:pt x="584200" y="133350"/>
                </a:lnTo>
                <a:lnTo>
                  <a:pt x="558800" y="57150"/>
                </a:lnTo>
                <a:lnTo>
                  <a:pt x="558800" y="0"/>
                </a:lnTo>
                <a:lnTo>
                  <a:pt x="558800" y="0"/>
                </a:lnTo>
                <a:lnTo>
                  <a:pt x="558800" y="0"/>
                </a:lnTo>
                <a:lnTo>
                  <a:pt x="615950" y="82550"/>
                </a:lnTo>
                <a:lnTo>
                  <a:pt x="647700" y="146050"/>
                </a:lnTo>
                <a:lnTo>
                  <a:pt x="679450" y="190500"/>
                </a:lnTo>
                <a:lnTo>
                  <a:pt x="730250" y="190500"/>
                </a:lnTo>
                <a:lnTo>
                  <a:pt x="806450" y="222250"/>
                </a:lnTo>
                <a:lnTo>
                  <a:pt x="882650" y="247650"/>
                </a:lnTo>
                <a:lnTo>
                  <a:pt x="958850" y="273050"/>
                </a:lnTo>
                <a:lnTo>
                  <a:pt x="1016000" y="279400"/>
                </a:lnTo>
                <a:lnTo>
                  <a:pt x="1066800" y="222250"/>
                </a:lnTo>
                <a:lnTo>
                  <a:pt x="1130300" y="234950"/>
                </a:lnTo>
                <a:lnTo>
                  <a:pt x="1143000" y="317500"/>
                </a:lnTo>
                <a:lnTo>
                  <a:pt x="1212850" y="374650"/>
                </a:lnTo>
                <a:lnTo>
                  <a:pt x="1244600" y="457200"/>
                </a:lnTo>
                <a:lnTo>
                  <a:pt x="1276350" y="469900"/>
                </a:lnTo>
                <a:lnTo>
                  <a:pt x="1289050" y="539750"/>
                </a:lnTo>
                <a:lnTo>
                  <a:pt x="1289050" y="539750"/>
                </a:lnTo>
                <a:lnTo>
                  <a:pt x="1238250" y="565150"/>
                </a:lnTo>
                <a:lnTo>
                  <a:pt x="1212850" y="666750"/>
                </a:lnTo>
                <a:lnTo>
                  <a:pt x="1123950" y="711200"/>
                </a:lnTo>
                <a:lnTo>
                  <a:pt x="1111250" y="755650"/>
                </a:lnTo>
                <a:lnTo>
                  <a:pt x="1149350" y="863600"/>
                </a:lnTo>
                <a:lnTo>
                  <a:pt x="1219200" y="857250"/>
                </a:lnTo>
                <a:lnTo>
                  <a:pt x="1238250" y="787400"/>
                </a:lnTo>
                <a:lnTo>
                  <a:pt x="1289050" y="793750"/>
                </a:lnTo>
                <a:lnTo>
                  <a:pt x="1397000" y="876300"/>
                </a:lnTo>
                <a:lnTo>
                  <a:pt x="1403350" y="1047750"/>
                </a:lnTo>
                <a:lnTo>
                  <a:pt x="1358900" y="1047750"/>
                </a:lnTo>
                <a:lnTo>
                  <a:pt x="1149350" y="1098550"/>
                </a:lnTo>
                <a:lnTo>
                  <a:pt x="1104900" y="1212850"/>
                </a:lnTo>
                <a:lnTo>
                  <a:pt x="933450" y="1384300"/>
                </a:lnTo>
                <a:lnTo>
                  <a:pt x="850900" y="1397000"/>
                </a:lnTo>
                <a:lnTo>
                  <a:pt x="762000" y="1409700"/>
                </a:lnTo>
                <a:lnTo>
                  <a:pt x="660400" y="1409700"/>
                </a:lnTo>
                <a:lnTo>
                  <a:pt x="609600" y="1390650"/>
                </a:lnTo>
                <a:lnTo>
                  <a:pt x="577850" y="1320800"/>
                </a:lnTo>
                <a:lnTo>
                  <a:pt x="539750" y="1320800"/>
                </a:lnTo>
                <a:lnTo>
                  <a:pt x="527050" y="1352550"/>
                </a:lnTo>
                <a:lnTo>
                  <a:pt x="495300" y="1282700"/>
                </a:lnTo>
                <a:lnTo>
                  <a:pt x="546100" y="1238250"/>
                </a:lnTo>
                <a:lnTo>
                  <a:pt x="539750" y="1193800"/>
                </a:lnTo>
                <a:lnTo>
                  <a:pt x="444500" y="1168400"/>
                </a:lnTo>
                <a:lnTo>
                  <a:pt x="342900" y="1168400"/>
                </a:lnTo>
                <a:lnTo>
                  <a:pt x="228600" y="1130300"/>
                </a:lnTo>
                <a:lnTo>
                  <a:pt x="120650" y="1111250"/>
                </a:lnTo>
                <a:lnTo>
                  <a:pt x="63500" y="1111250"/>
                </a:lnTo>
                <a:lnTo>
                  <a:pt x="19050" y="1003300"/>
                </a:lnTo>
                <a:lnTo>
                  <a:pt x="57150" y="946150"/>
                </a:lnTo>
                <a:lnTo>
                  <a:pt x="57150" y="882650"/>
                </a:lnTo>
                <a:lnTo>
                  <a:pt x="0" y="844550"/>
                </a:lnTo>
                <a:lnTo>
                  <a:pt x="57150" y="781050"/>
                </a:lnTo>
                <a:lnTo>
                  <a:pt x="107950" y="755650"/>
                </a:lnTo>
                <a:lnTo>
                  <a:pt x="184150" y="806450"/>
                </a:lnTo>
                <a:lnTo>
                  <a:pt x="266700" y="781050"/>
                </a:lnTo>
                <a:lnTo>
                  <a:pt x="342900" y="774700"/>
                </a:lnTo>
                <a:lnTo>
                  <a:pt x="406400" y="768350"/>
                </a:lnTo>
                <a:lnTo>
                  <a:pt x="450850" y="685800"/>
                </a:lnTo>
                <a:lnTo>
                  <a:pt x="450850" y="596900"/>
                </a:lnTo>
                <a:lnTo>
                  <a:pt x="438150" y="546100"/>
                </a:lnTo>
                <a:lnTo>
                  <a:pt x="304800" y="495300"/>
                </a:lnTo>
                <a:lnTo>
                  <a:pt x="260350" y="584200"/>
                </a:lnTo>
                <a:lnTo>
                  <a:pt x="260350" y="584200"/>
                </a:lnTo>
                <a:lnTo>
                  <a:pt x="203200" y="412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84" name="Полилиния 283"/>
          <p:cNvSpPr/>
          <p:nvPr/>
        </p:nvSpPr>
        <p:spPr>
          <a:xfrm>
            <a:off x="207754" y="4799453"/>
            <a:ext cx="1106713" cy="842456"/>
          </a:xfrm>
          <a:custGeom>
            <a:avLst/>
            <a:gdLst>
              <a:gd name="connsiteX0" fmla="*/ 927100 w 1403350"/>
              <a:gd name="connsiteY0" fmla="*/ 165100 h 1136650"/>
              <a:gd name="connsiteX1" fmla="*/ 1003300 w 1403350"/>
              <a:gd name="connsiteY1" fmla="*/ 158750 h 1136650"/>
              <a:gd name="connsiteX2" fmla="*/ 1054100 w 1403350"/>
              <a:gd name="connsiteY2" fmla="*/ 177800 h 1136650"/>
              <a:gd name="connsiteX3" fmla="*/ 1162050 w 1403350"/>
              <a:gd name="connsiteY3" fmla="*/ 222250 h 1136650"/>
              <a:gd name="connsiteX4" fmla="*/ 1193800 w 1403350"/>
              <a:gd name="connsiteY4" fmla="*/ 241300 h 1136650"/>
              <a:gd name="connsiteX5" fmla="*/ 1257300 w 1403350"/>
              <a:gd name="connsiteY5" fmla="*/ 215900 h 1136650"/>
              <a:gd name="connsiteX6" fmla="*/ 1384300 w 1403350"/>
              <a:gd name="connsiteY6" fmla="*/ 234950 h 1136650"/>
              <a:gd name="connsiteX7" fmla="*/ 1397000 w 1403350"/>
              <a:gd name="connsiteY7" fmla="*/ 298450 h 1136650"/>
              <a:gd name="connsiteX8" fmla="*/ 1327150 w 1403350"/>
              <a:gd name="connsiteY8" fmla="*/ 330200 h 1136650"/>
              <a:gd name="connsiteX9" fmla="*/ 1397000 w 1403350"/>
              <a:gd name="connsiteY9" fmla="*/ 393700 h 1136650"/>
              <a:gd name="connsiteX10" fmla="*/ 1403350 w 1403350"/>
              <a:gd name="connsiteY10" fmla="*/ 463550 h 1136650"/>
              <a:gd name="connsiteX11" fmla="*/ 1384300 w 1403350"/>
              <a:gd name="connsiteY11" fmla="*/ 527050 h 1136650"/>
              <a:gd name="connsiteX12" fmla="*/ 1384300 w 1403350"/>
              <a:gd name="connsiteY12" fmla="*/ 527050 h 1136650"/>
              <a:gd name="connsiteX13" fmla="*/ 1308100 w 1403350"/>
              <a:gd name="connsiteY13" fmla="*/ 482600 h 1136650"/>
              <a:gd name="connsiteX14" fmla="*/ 1238250 w 1403350"/>
              <a:gd name="connsiteY14" fmla="*/ 508000 h 1136650"/>
              <a:gd name="connsiteX15" fmla="*/ 1162050 w 1403350"/>
              <a:gd name="connsiteY15" fmla="*/ 476250 h 1136650"/>
              <a:gd name="connsiteX16" fmla="*/ 1092200 w 1403350"/>
              <a:gd name="connsiteY16" fmla="*/ 514350 h 1136650"/>
              <a:gd name="connsiteX17" fmla="*/ 1066800 w 1403350"/>
              <a:gd name="connsiteY17" fmla="*/ 552450 h 1136650"/>
              <a:gd name="connsiteX18" fmla="*/ 1092200 w 1403350"/>
              <a:gd name="connsiteY18" fmla="*/ 622300 h 1136650"/>
              <a:gd name="connsiteX19" fmla="*/ 1092200 w 1403350"/>
              <a:gd name="connsiteY19" fmla="*/ 673100 h 1136650"/>
              <a:gd name="connsiteX20" fmla="*/ 1009650 w 1403350"/>
              <a:gd name="connsiteY20" fmla="*/ 698500 h 1136650"/>
              <a:gd name="connsiteX21" fmla="*/ 958850 w 1403350"/>
              <a:gd name="connsiteY21" fmla="*/ 692150 h 1136650"/>
              <a:gd name="connsiteX22" fmla="*/ 920750 w 1403350"/>
              <a:gd name="connsiteY22" fmla="*/ 647700 h 1136650"/>
              <a:gd name="connsiteX23" fmla="*/ 952500 w 1403350"/>
              <a:gd name="connsiteY23" fmla="*/ 603250 h 1136650"/>
              <a:gd name="connsiteX24" fmla="*/ 952500 w 1403350"/>
              <a:gd name="connsiteY24" fmla="*/ 552450 h 1136650"/>
              <a:gd name="connsiteX25" fmla="*/ 933450 w 1403350"/>
              <a:gd name="connsiteY25" fmla="*/ 469900 h 1136650"/>
              <a:gd name="connsiteX26" fmla="*/ 876300 w 1403350"/>
              <a:gd name="connsiteY26" fmla="*/ 444500 h 1136650"/>
              <a:gd name="connsiteX27" fmla="*/ 768350 w 1403350"/>
              <a:gd name="connsiteY27" fmla="*/ 438150 h 1136650"/>
              <a:gd name="connsiteX28" fmla="*/ 742950 w 1403350"/>
              <a:gd name="connsiteY28" fmla="*/ 438150 h 1136650"/>
              <a:gd name="connsiteX29" fmla="*/ 723900 w 1403350"/>
              <a:gd name="connsiteY29" fmla="*/ 527050 h 1136650"/>
              <a:gd name="connsiteX30" fmla="*/ 723900 w 1403350"/>
              <a:gd name="connsiteY30" fmla="*/ 590550 h 1136650"/>
              <a:gd name="connsiteX31" fmla="*/ 723900 w 1403350"/>
              <a:gd name="connsiteY31" fmla="*/ 654050 h 1136650"/>
              <a:gd name="connsiteX32" fmla="*/ 596900 w 1403350"/>
              <a:gd name="connsiteY32" fmla="*/ 787400 h 1136650"/>
              <a:gd name="connsiteX33" fmla="*/ 603250 w 1403350"/>
              <a:gd name="connsiteY33" fmla="*/ 844550 h 1136650"/>
              <a:gd name="connsiteX34" fmla="*/ 590550 w 1403350"/>
              <a:gd name="connsiteY34" fmla="*/ 933450 h 1136650"/>
              <a:gd name="connsiteX35" fmla="*/ 508000 w 1403350"/>
              <a:gd name="connsiteY35" fmla="*/ 1003300 h 1136650"/>
              <a:gd name="connsiteX36" fmla="*/ 412750 w 1403350"/>
              <a:gd name="connsiteY36" fmla="*/ 1003300 h 1136650"/>
              <a:gd name="connsiteX37" fmla="*/ 336550 w 1403350"/>
              <a:gd name="connsiteY37" fmla="*/ 946150 h 1136650"/>
              <a:gd name="connsiteX38" fmla="*/ 304800 w 1403350"/>
              <a:gd name="connsiteY38" fmla="*/ 939800 h 1136650"/>
              <a:gd name="connsiteX39" fmla="*/ 260350 w 1403350"/>
              <a:gd name="connsiteY39" fmla="*/ 965200 h 1136650"/>
              <a:gd name="connsiteX40" fmla="*/ 260350 w 1403350"/>
              <a:gd name="connsiteY40" fmla="*/ 1035050 h 1136650"/>
              <a:gd name="connsiteX41" fmla="*/ 254000 w 1403350"/>
              <a:gd name="connsiteY41" fmla="*/ 1092200 h 1136650"/>
              <a:gd name="connsiteX42" fmla="*/ 215900 w 1403350"/>
              <a:gd name="connsiteY42" fmla="*/ 1136650 h 1136650"/>
              <a:gd name="connsiteX43" fmla="*/ 158750 w 1403350"/>
              <a:gd name="connsiteY43" fmla="*/ 1003300 h 1136650"/>
              <a:gd name="connsiteX44" fmla="*/ 120650 w 1403350"/>
              <a:gd name="connsiteY44" fmla="*/ 857250 h 1136650"/>
              <a:gd name="connsiteX45" fmla="*/ 127000 w 1403350"/>
              <a:gd name="connsiteY45" fmla="*/ 749300 h 1136650"/>
              <a:gd name="connsiteX46" fmla="*/ 215900 w 1403350"/>
              <a:gd name="connsiteY46" fmla="*/ 704850 h 1136650"/>
              <a:gd name="connsiteX47" fmla="*/ 184150 w 1403350"/>
              <a:gd name="connsiteY47" fmla="*/ 666750 h 1136650"/>
              <a:gd name="connsiteX48" fmla="*/ 158750 w 1403350"/>
              <a:gd name="connsiteY48" fmla="*/ 641350 h 1136650"/>
              <a:gd name="connsiteX49" fmla="*/ 177800 w 1403350"/>
              <a:gd name="connsiteY49" fmla="*/ 565150 h 1136650"/>
              <a:gd name="connsiteX50" fmla="*/ 158750 w 1403350"/>
              <a:gd name="connsiteY50" fmla="*/ 539750 h 1136650"/>
              <a:gd name="connsiteX51" fmla="*/ 120650 w 1403350"/>
              <a:gd name="connsiteY51" fmla="*/ 571500 h 1136650"/>
              <a:gd name="connsiteX52" fmla="*/ 63500 w 1403350"/>
              <a:gd name="connsiteY52" fmla="*/ 603250 h 1136650"/>
              <a:gd name="connsiteX53" fmla="*/ 19050 w 1403350"/>
              <a:gd name="connsiteY53" fmla="*/ 635000 h 1136650"/>
              <a:gd name="connsiteX54" fmla="*/ 0 w 1403350"/>
              <a:gd name="connsiteY54" fmla="*/ 577850 h 1136650"/>
              <a:gd name="connsiteX55" fmla="*/ 12700 w 1403350"/>
              <a:gd name="connsiteY55" fmla="*/ 527050 h 1136650"/>
              <a:gd name="connsiteX56" fmla="*/ 38100 w 1403350"/>
              <a:gd name="connsiteY56" fmla="*/ 476250 h 1136650"/>
              <a:gd name="connsiteX57" fmla="*/ 133350 w 1403350"/>
              <a:gd name="connsiteY57" fmla="*/ 431800 h 1136650"/>
              <a:gd name="connsiteX58" fmla="*/ 209550 w 1403350"/>
              <a:gd name="connsiteY58" fmla="*/ 387350 h 1136650"/>
              <a:gd name="connsiteX59" fmla="*/ 234950 w 1403350"/>
              <a:gd name="connsiteY59" fmla="*/ 368300 h 1136650"/>
              <a:gd name="connsiteX60" fmla="*/ 177800 w 1403350"/>
              <a:gd name="connsiteY60" fmla="*/ 355600 h 1136650"/>
              <a:gd name="connsiteX61" fmla="*/ 158750 w 1403350"/>
              <a:gd name="connsiteY61" fmla="*/ 323850 h 1136650"/>
              <a:gd name="connsiteX62" fmla="*/ 158750 w 1403350"/>
              <a:gd name="connsiteY62" fmla="*/ 228600 h 1136650"/>
              <a:gd name="connsiteX63" fmla="*/ 171450 w 1403350"/>
              <a:gd name="connsiteY63" fmla="*/ 190500 h 1136650"/>
              <a:gd name="connsiteX64" fmla="*/ 215900 w 1403350"/>
              <a:gd name="connsiteY64" fmla="*/ 133350 h 1136650"/>
              <a:gd name="connsiteX65" fmla="*/ 215900 w 1403350"/>
              <a:gd name="connsiteY65" fmla="*/ 133350 h 1136650"/>
              <a:gd name="connsiteX66" fmla="*/ 215900 w 1403350"/>
              <a:gd name="connsiteY66" fmla="*/ 57150 h 1136650"/>
              <a:gd name="connsiteX67" fmla="*/ 215900 w 1403350"/>
              <a:gd name="connsiteY67" fmla="*/ 12700 h 1136650"/>
              <a:gd name="connsiteX68" fmla="*/ 273050 w 1403350"/>
              <a:gd name="connsiteY68" fmla="*/ 0 h 1136650"/>
              <a:gd name="connsiteX69" fmla="*/ 279400 w 1403350"/>
              <a:gd name="connsiteY69" fmla="*/ 88900 h 1136650"/>
              <a:gd name="connsiteX70" fmla="*/ 342900 w 1403350"/>
              <a:gd name="connsiteY70" fmla="*/ 120650 h 1136650"/>
              <a:gd name="connsiteX71" fmla="*/ 419100 w 1403350"/>
              <a:gd name="connsiteY71" fmla="*/ 152400 h 1136650"/>
              <a:gd name="connsiteX72" fmla="*/ 514350 w 1403350"/>
              <a:gd name="connsiteY72" fmla="*/ 171450 h 1136650"/>
              <a:gd name="connsiteX73" fmla="*/ 577850 w 1403350"/>
              <a:gd name="connsiteY73" fmla="*/ 171450 h 1136650"/>
              <a:gd name="connsiteX74" fmla="*/ 628650 w 1403350"/>
              <a:gd name="connsiteY74" fmla="*/ 120650 h 1136650"/>
              <a:gd name="connsiteX75" fmla="*/ 666750 w 1403350"/>
              <a:gd name="connsiteY75" fmla="*/ 120650 h 1136650"/>
              <a:gd name="connsiteX76" fmla="*/ 723900 w 1403350"/>
              <a:gd name="connsiteY76" fmla="*/ 133350 h 1136650"/>
              <a:gd name="connsiteX77" fmla="*/ 749300 w 1403350"/>
              <a:gd name="connsiteY77" fmla="*/ 133350 h 1136650"/>
              <a:gd name="connsiteX78" fmla="*/ 736600 w 1403350"/>
              <a:gd name="connsiteY78" fmla="*/ 38100 h 1136650"/>
              <a:gd name="connsiteX79" fmla="*/ 768350 w 1403350"/>
              <a:gd name="connsiteY79" fmla="*/ 19050 h 1136650"/>
              <a:gd name="connsiteX80" fmla="*/ 831850 w 1403350"/>
              <a:gd name="connsiteY80" fmla="*/ 88900 h 1136650"/>
              <a:gd name="connsiteX81" fmla="*/ 857250 w 1403350"/>
              <a:gd name="connsiteY81" fmla="*/ 152400 h 1136650"/>
              <a:gd name="connsiteX82" fmla="*/ 882650 w 1403350"/>
              <a:gd name="connsiteY82" fmla="*/ 222250 h 1136650"/>
              <a:gd name="connsiteX83" fmla="*/ 927100 w 1403350"/>
              <a:gd name="connsiteY83" fmla="*/ 247650 h 1136650"/>
              <a:gd name="connsiteX84" fmla="*/ 927100 w 1403350"/>
              <a:gd name="connsiteY84" fmla="*/ 247650 h 1136650"/>
              <a:gd name="connsiteX85" fmla="*/ 927100 w 1403350"/>
              <a:gd name="connsiteY85" fmla="*/ 16510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03350" h="1136650">
                <a:moveTo>
                  <a:pt x="927100" y="165100"/>
                </a:moveTo>
                <a:lnTo>
                  <a:pt x="1003300" y="158750"/>
                </a:lnTo>
                <a:lnTo>
                  <a:pt x="1054100" y="177800"/>
                </a:lnTo>
                <a:lnTo>
                  <a:pt x="1162050" y="222250"/>
                </a:lnTo>
                <a:lnTo>
                  <a:pt x="1193800" y="241300"/>
                </a:lnTo>
                <a:lnTo>
                  <a:pt x="1257300" y="215900"/>
                </a:lnTo>
                <a:lnTo>
                  <a:pt x="1384300" y="234950"/>
                </a:lnTo>
                <a:lnTo>
                  <a:pt x="1397000" y="298450"/>
                </a:lnTo>
                <a:lnTo>
                  <a:pt x="1327150" y="330200"/>
                </a:lnTo>
                <a:lnTo>
                  <a:pt x="1397000" y="393700"/>
                </a:lnTo>
                <a:lnTo>
                  <a:pt x="1403350" y="463550"/>
                </a:lnTo>
                <a:lnTo>
                  <a:pt x="1384300" y="527050"/>
                </a:lnTo>
                <a:lnTo>
                  <a:pt x="1384300" y="527050"/>
                </a:lnTo>
                <a:lnTo>
                  <a:pt x="1308100" y="482600"/>
                </a:lnTo>
                <a:lnTo>
                  <a:pt x="1238250" y="508000"/>
                </a:lnTo>
                <a:lnTo>
                  <a:pt x="1162050" y="476250"/>
                </a:lnTo>
                <a:lnTo>
                  <a:pt x="1092200" y="514350"/>
                </a:lnTo>
                <a:lnTo>
                  <a:pt x="1066800" y="552450"/>
                </a:lnTo>
                <a:lnTo>
                  <a:pt x="1092200" y="622300"/>
                </a:lnTo>
                <a:lnTo>
                  <a:pt x="1092200" y="673100"/>
                </a:lnTo>
                <a:lnTo>
                  <a:pt x="1009650" y="698500"/>
                </a:lnTo>
                <a:lnTo>
                  <a:pt x="958850" y="692150"/>
                </a:lnTo>
                <a:lnTo>
                  <a:pt x="920750" y="647700"/>
                </a:lnTo>
                <a:lnTo>
                  <a:pt x="952500" y="603250"/>
                </a:lnTo>
                <a:lnTo>
                  <a:pt x="952500" y="552450"/>
                </a:lnTo>
                <a:lnTo>
                  <a:pt x="933450" y="469900"/>
                </a:lnTo>
                <a:lnTo>
                  <a:pt x="876300" y="444500"/>
                </a:lnTo>
                <a:lnTo>
                  <a:pt x="768350" y="438150"/>
                </a:lnTo>
                <a:lnTo>
                  <a:pt x="742950" y="438150"/>
                </a:lnTo>
                <a:lnTo>
                  <a:pt x="723900" y="527050"/>
                </a:lnTo>
                <a:lnTo>
                  <a:pt x="723900" y="590550"/>
                </a:lnTo>
                <a:lnTo>
                  <a:pt x="723900" y="654050"/>
                </a:lnTo>
                <a:lnTo>
                  <a:pt x="596900" y="787400"/>
                </a:lnTo>
                <a:lnTo>
                  <a:pt x="603250" y="844550"/>
                </a:lnTo>
                <a:lnTo>
                  <a:pt x="590550" y="933450"/>
                </a:lnTo>
                <a:lnTo>
                  <a:pt x="508000" y="1003300"/>
                </a:lnTo>
                <a:lnTo>
                  <a:pt x="412750" y="1003300"/>
                </a:lnTo>
                <a:lnTo>
                  <a:pt x="336550" y="946150"/>
                </a:lnTo>
                <a:lnTo>
                  <a:pt x="304800" y="939800"/>
                </a:lnTo>
                <a:lnTo>
                  <a:pt x="260350" y="965200"/>
                </a:lnTo>
                <a:lnTo>
                  <a:pt x="260350" y="1035050"/>
                </a:lnTo>
                <a:lnTo>
                  <a:pt x="254000" y="1092200"/>
                </a:lnTo>
                <a:lnTo>
                  <a:pt x="215900" y="1136650"/>
                </a:lnTo>
                <a:lnTo>
                  <a:pt x="158750" y="1003300"/>
                </a:lnTo>
                <a:lnTo>
                  <a:pt x="120650" y="857250"/>
                </a:lnTo>
                <a:lnTo>
                  <a:pt x="127000" y="749300"/>
                </a:lnTo>
                <a:lnTo>
                  <a:pt x="215900" y="704850"/>
                </a:lnTo>
                <a:lnTo>
                  <a:pt x="184150" y="666750"/>
                </a:lnTo>
                <a:lnTo>
                  <a:pt x="158750" y="641350"/>
                </a:lnTo>
                <a:lnTo>
                  <a:pt x="177800" y="565150"/>
                </a:lnTo>
                <a:lnTo>
                  <a:pt x="158750" y="539750"/>
                </a:lnTo>
                <a:lnTo>
                  <a:pt x="120650" y="571500"/>
                </a:lnTo>
                <a:lnTo>
                  <a:pt x="63500" y="603250"/>
                </a:lnTo>
                <a:lnTo>
                  <a:pt x="19050" y="635000"/>
                </a:lnTo>
                <a:lnTo>
                  <a:pt x="0" y="577850"/>
                </a:lnTo>
                <a:lnTo>
                  <a:pt x="12700" y="527050"/>
                </a:lnTo>
                <a:lnTo>
                  <a:pt x="38100" y="476250"/>
                </a:lnTo>
                <a:lnTo>
                  <a:pt x="133350" y="431800"/>
                </a:lnTo>
                <a:lnTo>
                  <a:pt x="209550" y="387350"/>
                </a:lnTo>
                <a:lnTo>
                  <a:pt x="234950" y="368300"/>
                </a:lnTo>
                <a:lnTo>
                  <a:pt x="177800" y="355600"/>
                </a:lnTo>
                <a:lnTo>
                  <a:pt x="158750" y="323850"/>
                </a:lnTo>
                <a:lnTo>
                  <a:pt x="158750" y="228600"/>
                </a:lnTo>
                <a:lnTo>
                  <a:pt x="171450" y="190500"/>
                </a:lnTo>
                <a:lnTo>
                  <a:pt x="215900" y="133350"/>
                </a:lnTo>
                <a:lnTo>
                  <a:pt x="215900" y="133350"/>
                </a:lnTo>
                <a:lnTo>
                  <a:pt x="215900" y="57150"/>
                </a:lnTo>
                <a:lnTo>
                  <a:pt x="215900" y="12700"/>
                </a:lnTo>
                <a:lnTo>
                  <a:pt x="273050" y="0"/>
                </a:lnTo>
                <a:lnTo>
                  <a:pt x="279400" y="88900"/>
                </a:lnTo>
                <a:lnTo>
                  <a:pt x="342900" y="120650"/>
                </a:lnTo>
                <a:lnTo>
                  <a:pt x="419100" y="152400"/>
                </a:lnTo>
                <a:lnTo>
                  <a:pt x="514350" y="171450"/>
                </a:lnTo>
                <a:lnTo>
                  <a:pt x="577850" y="171450"/>
                </a:lnTo>
                <a:lnTo>
                  <a:pt x="628650" y="120650"/>
                </a:lnTo>
                <a:lnTo>
                  <a:pt x="666750" y="120650"/>
                </a:lnTo>
                <a:lnTo>
                  <a:pt x="723900" y="133350"/>
                </a:lnTo>
                <a:lnTo>
                  <a:pt x="749300" y="133350"/>
                </a:lnTo>
                <a:lnTo>
                  <a:pt x="736600" y="38100"/>
                </a:lnTo>
                <a:lnTo>
                  <a:pt x="768350" y="19050"/>
                </a:lnTo>
                <a:lnTo>
                  <a:pt x="831850" y="88900"/>
                </a:lnTo>
                <a:lnTo>
                  <a:pt x="857250" y="152400"/>
                </a:lnTo>
                <a:lnTo>
                  <a:pt x="882650" y="222250"/>
                </a:lnTo>
                <a:lnTo>
                  <a:pt x="927100" y="247650"/>
                </a:lnTo>
                <a:lnTo>
                  <a:pt x="927100" y="247650"/>
                </a:lnTo>
                <a:lnTo>
                  <a:pt x="927100" y="165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85" name="Прямоугольник 284"/>
          <p:cNvSpPr/>
          <p:nvPr/>
        </p:nvSpPr>
        <p:spPr>
          <a:xfrm>
            <a:off x="-58727" y="4968827"/>
            <a:ext cx="1285877" cy="24622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Старое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Дрожжаное</a:t>
            </a:r>
          </a:p>
        </p:txBody>
      </p:sp>
      <p:sp>
        <p:nvSpPr>
          <p:cNvPr id="286" name="Полилиния 285"/>
          <p:cNvSpPr/>
          <p:nvPr/>
        </p:nvSpPr>
        <p:spPr>
          <a:xfrm>
            <a:off x="2330974" y="4034223"/>
            <a:ext cx="1297007" cy="1534305"/>
          </a:xfrm>
          <a:custGeom>
            <a:avLst/>
            <a:gdLst>
              <a:gd name="connsiteX0" fmla="*/ 25400 w 1644650"/>
              <a:gd name="connsiteY0" fmla="*/ 730250 h 2070100"/>
              <a:gd name="connsiteX1" fmla="*/ 12700 w 1644650"/>
              <a:gd name="connsiteY1" fmla="*/ 641350 h 2070100"/>
              <a:gd name="connsiteX2" fmla="*/ 146050 w 1644650"/>
              <a:gd name="connsiteY2" fmla="*/ 584200 h 2070100"/>
              <a:gd name="connsiteX3" fmla="*/ 190500 w 1644650"/>
              <a:gd name="connsiteY3" fmla="*/ 558800 h 2070100"/>
              <a:gd name="connsiteX4" fmla="*/ 298450 w 1644650"/>
              <a:gd name="connsiteY4" fmla="*/ 558800 h 2070100"/>
              <a:gd name="connsiteX5" fmla="*/ 292100 w 1644650"/>
              <a:gd name="connsiteY5" fmla="*/ 501650 h 2070100"/>
              <a:gd name="connsiteX6" fmla="*/ 292100 w 1644650"/>
              <a:gd name="connsiteY6" fmla="*/ 501650 h 2070100"/>
              <a:gd name="connsiteX7" fmla="*/ 387350 w 1644650"/>
              <a:gd name="connsiteY7" fmla="*/ 539750 h 2070100"/>
              <a:gd name="connsiteX8" fmla="*/ 488950 w 1644650"/>
              <a:gd name="connsiteY8" fmla="*/ 508000 h 2070100"/>
              <a:gd name="connsiteX9" fmla="*/ 527050 w 1644650"/>
              <a:gd name="connsiteY9" fmla="*/ 482600 h 2070100"/>
              <a:gd name="connsiteX10" fmla="*/ 533400 w 1644650"/>
              <a:gd name="connsiteY10" fmla="*/ 412750 h 2070100"/>
              <a:gd name="connsiteX11" fmla="*/ 590550 w 1644650"/>
              <a:gd name="connsiteY11" fmla="*/ 400050 h 2070100"/>
              <a:gd name="connsiteX12" fmla="*/ 692150 w 1644650"/>
              <a:gd name="connsiteY12" fmla="*/ 368300 h 2070100"/>
              <a:gd name="connsiteX13" fmla="*/ 762000 w 1644650"/>
              <a:gd name="connsiteY13" fmla="*/ 355600 h 2070100"/>
              <a:gd name="connsiteX14" fmla="*/ 723900 w 1644650"/>
              <a:gd name="connsiteY14" fmla="*/ 330200 h 2070100"/>
              <a:gd name="connsiteX15" fmla="*/ 781050 w 1644650"/>
              <a:gd name="connsiteY15" fmla="*/ 311150 h 2070100"/>
              <a:gd name="connsiteX16" fmla="*/ 844550 w 1644650"/>
              <a:gd name="connsiteY16" fmla="*/ 304800 h 2070100"/>
              <a:gd name="connsiteX17" fmla="*/ 920750 w 1644650"/>
              <a:gd name="connsiteY17" fmla="*/ 292100 h 2070100"/>
              <a:gd name="connsiteX18" fmla="*/ 895350 w 1644650"/>
              <a:gd name="connsiteY18" fmla="*/ 234950 h 2070100"/>
              <a:gd name="connsiteX19" fmla="*/ 876300 w 1644650"/>
              <a:gd name="connsiteY19" fmla="*/ 196850 h 2070100"/>
              <a:gd name="connsiteX20" fmla="*/ 876300 w 1644650"/>
              <a:gd name="connsiteY20" fmla="*/ 177800 h 2070100"/>
              <a:gd name="connsiteX21" fmla="*/ 901700 w 1644650"/>
              <a:gd name="connsiteY21" fmla="*/ 165100 h 2070100"/>
              <a:gd name="connsiteX22" fmla="*/ 901700 w 1644650"/>
              <a:gd name="connsiteY22" fmla="*/ 95250 h 2070100"/>
              <a:gd name="connsiteX23" fmla="*/ 901700 w 1644650"/>
              <a:gd name="connsiteY23" fmla="*/ 95250 h 2070100"/>
              <a:gd name="connsiteX24" fmla="*/ 958850 w 1644650"/>
              <a:gd name="connsiteY24" fmla="*/ 31750 h 2070100"/>
              <a:gd name="connsiteX25" fmla="*/ 977900 w 1644650"/>
              <a:gd name="connsiteY25" fmla="*/ 0 h 2070100"/>
              <a:gd name="connsiteX26" fmla="*/ 977900 w 1644650"/>
              <a:gd name="connsiteY26" fmla="*/ 0 h 2070100"/>
              <a:gd name="connsiteX27" fmla="*/ 1041400 w 1644650"/>
              <a:gd name="connsiteY27" fmla="*/ 95250 h 2070100"/>
              <a:gd name="connsiteX28" fmla="*/ 1066800 w 1644650"/>
              <a:gd name="connsiteY28" fmla="*/ 114300 h 2070100"/>
              <a:gd name="connsiteX29" fmla="*/ 1130300 w 1644650"/>
              <a:gd name="connsiteY29" fmla="*/ 107950 h 2070100"/>
              <a:gd name="connsiteX30" fmla="*/ 1231900 w 1644650"/>
              <a:gd name="connsiteY30" fmla="*/ 57150 h 2070100"/>
              <a:gd name="connsiteX31" fmla="*/ 1301750 w 1644650"/>
              <a:gd name="connsiteY31" fmla="*/ 69850 h 2070100"/>
              <a:gd name="connsiteX32" fmla="*/ 1327150 w 1644650"/>
              <a:gd name="connsiteY32" fmla="*/ 101600 h 2070100"/>
              <a:gd name="connsiteX33" fmla="*/ 1346200 w 1644650"/>
              <a:gd name="connsiteY33" fmla="*/ 165100 h 2070100"/>
              <a:gd name="connsiteX34" fmla="*/ 1403350 w 1644650"/>
              <a:gd name="connsiteY34" fmla="*/ 215900 h 2070100"/>
              <a:gd name="connsiteX35" fmla="*/ 1428750 w 1644650"/>
              <a:gd name="connsiteY35" fmla="*/ 298450 h 2070100"/>
              <a:gd name="connsiteX36" fmla="*/ 1473200 w 1644650"/>
              <a:gd name="connsiteY36" fmla="*/ 336550 h 2070100"/>
              <a:gd name="connsiteX37" fmla="*/ 1498600 w 1644650"/>
              <a:gd name="connsiteY37" fmla="*/ 438150 h 2070100"/>
              <a:gd name="connsiteX38" fmla="*/ 1492250 w 1644650"/>
              <a:gd name="connsiteY38" fmla="*/ 501650 h 2070100"/>
              <a:gd name="connsiteX39" fmla="*/ 1460500 w 1644650"/>
              <a:gd name="connsiteY39" fmla="*/ 533400 h 2070100"/>
              <a:gd name="connsiteX40" fmla="*/ 1485900 w 1644650"/>
              <a:gd name="connsiteY40" fmla="*/ 590550 h 2070100"/>
              <a:gd name="connsiteX41" fmla="*/ 1485900 w 1644650"/>
              <a:gd name="connsiteY41" fmla="*/ 590550 h 2070100"/>
              <a:gd name="connsiteX42" fmla="*/ 1562100 w 1644650"/>
              <a:gd name="connsiteY42" fmla="*/ 558800 h 2070100"/>
              <a:gd name="connsiteX43" fmla="*/ 1606550 w 1644650"/>
              <a:gd name="connsiteY43" fmla="*/ 577850 h 2070100"/>
              <a:gd name="connsiteX44" fmla="*/ 1638300 w 1644650"/>
              <a:gd name="connsiteY44" fmla="*/ 571500 h 2070100"/>
              <a:gd name="connsiteX45" fmla="*/ 1644650 w 1644650"/>
              <a:gd name="connsiteY45" fmla="*/ 622300 h 2070100"/>
              <a:gd name="connsiteX46" fmla="*/ 1562100 w 1644650"/>
              <a:gd name="connsiteY46" fmla="*/ 622300 h 2070100"/>
              <a:gd name="connsiteX47" fmla="*/ 1524000 w 1644650"/>
              <a:gd name="connsiteY47" fmla="*/ 660400 h 2070100"/>
              <a:gd name="connsiteX48" fmla="*/ 1549400 w 1644650"/>
              <a:gd name="connsiteY48" fmla="*/ 685800 h 2070100"/>
              <a:gd name="connsiteX49" fmla="*/ 1479550 w 1644650"/>
              <a:gd name="connsiteY49" fmla="*/ 781050 h 2070100"/>
              <a:gd name="connsiteX50" fmla="*/ 1447800 w 1644650"/>
              <a:gd name="connsiteY50" fmla="*/ 793750 h 2070100"/>
              <a:gd name="connsiteX51" fmla="*/ 1428750 w 1644650"/>
              <a:gd name="connsiteY51" fmla="*/ 831850 h 2070100"/>
              <a:gd name="connsiteX52" fmla="*/ 1308100 w 1644650"/>
              <a:gd name="connsiteY52" fmla="*/ 908050 h 2070100"/>
              <a:gd name="connsiteX53" fmla="*/ 1244600 w 1644650"/>
              <a:gd name="connsiteY53" fmla="*/ 908050 h 2070100"/>
              <a:gd name="connsiteX54" fmla="*/ 1206500 w 1644650"/>
              <a:gd name="connsiteY54" fmla="*/ 946150 h 2070100"/>
              <a:gd name="connsiteX55" fmla="*/ 1200150 w 1644650"/>
              <a:gd name="connsiteY55" fmla="*/ 977900 h 2070100"/>
              <a:gd name="connsiteX56" fmla="*/ 1263650 w 1644650"/>
              <a:gd name="connsiteY56" fmla="*/ 1016000 h 2070100"/>
              <a:gd name="connsiteX57" fmla="*/ 1289050 w 1644650"/>
              <a:gd name="connsiteY57" fmla="*/ 1054100 h 2070100"/>
              <a:gd name="connsiteX58" fmla="*/ 1289050 w 1644650"/>
              <a:gd name="connsiteY58" fmla="*/ 1104900 h 2070100"/>
              <a:gd name="connsiteX59" fmla="*/ 1250950 w 1644650"/>
              <a:gd name="connsiteY59" fmla="*/ 1143000 h 2070100"/>
              <a:gd name="connsiteX60" fmla="*/ 1219200 w 1644650"/>
              <a:gd name="connsiteY60" fmla="*/ 1206500 h 2070100"/>
              <a:gd name="connsiteX61" fmla="*/ 1219200 w 1644650"/>
              <a:gd name="connsiteY61" fmla="*/ 1295400 h 2070100"/>
              <a:gd name="connsiteX62" fmla="*/ 1219200 w 1644650"/>
              <a:gd name="connsiteY62" fmla="*/ 1339850 h 2070100"/>
              <a:gd name="connsiteX63" fmla="*/ 1263650 w 1644650"/>
              <a:gd name="connsiteY63" fmla="*/ 1339850 h 2070100"/>
              <a:gd name="connsiteX64" fmla="*/ 1276350 w 1644650"/>
              <a:gd name="connsiteY64" fmla="*/ 1352550 h 2070100"/>
              <a:gd name="connsiteX65" fmla="*/ 1276350 w 1644650"/>
              <a:gd name="connsiteY65" fmla="*/ 1416050 h 2070100"/>
              <a:gd name="connsiteX66" fmla="*/ 1333500 w 1644650"/>
              <a:gd name="connsiteY66" fmla="*/ 1460500 h 2070100"/>
              <a:gd name="connsiteX67" fmla="*/ 1352550 w 1644650"/>
              <a:gd name="connsiteY67" fmla="*/ 1517650 h 2070100"/>
              <a:gd name="connsiteX68" fmla="*/ 1365250 w 1644650"/>
              <a:gd name="connsiteY68" fmla="*/ 1581150 h 2070100"/>
              <a:gd name="connsiteX69" fmla="*/ 1365250 w 1644650"/>
              <a:gd name="connsiteY69" fmla="*/ 1631950 h 2070100"/>
              <a:gd name="connsiteX70" fmla="*/ 1339850 w 1644650"/>
              <a:gd name="connsiteY70" fmla="*/ 1651000 h 2070100"/>
              <a:gd name="connsiteX71" fmla="*/ 1409700 w 1644650"/>
              <a:gd name="connsiteY71" fmla="*/ 1670050 h 2070100"/>
              <a:gd name="connsiteX72" fmla="*/ 1511300 w 1644650"/>
              <a:gd name="connsiteY72" fmla="*/ 1689100 h 2070100"/>
              <a:gd name="connsiteX73" fmla="*/ 1536700 w 1644650"/>
              <a:gd name="connsiteY73" fmla="*/ 1689100 h 2070100"/>
              <a:gd name="connsiteX74" fmla="*/ 1555750 w 1644650"/>
              <a:gd name="connsiteY74" fmla="*/ 1739900 h 2070100"/>
              <a:gd name="connsiteX75" fmla="*/ 1606550 w 1644650"/>
              <a:gd name="connsiteY75" fmla="*/ 1733550 h 2070100"/>
              <a:gd name="connsiteX76" fmla="*/ 1638300 w 1644650"/>
              <a:gd name="connsiteY76" fmla="*/ 1816100 h 2070100"/>
              <a:gd name="connsiteX77" fmla="*/ 1625600 w 1644650"/>
              <a:gd name="connsiteY77" fmla="*/ 1860550 h 2070100"/>
              <a:gd name="connsiteX78" fmla="*/ 1574800 w 1644650"/>
              <a:gd name="connsiteY78" fmla="*/ 1898650 h 2070100"/>
              <a:gd name="connsiteX79" fmla="*/ 1587500 w 1644650"/>
              <a:gd name="connsiteY79" fmla="*/ 1949450 h 2070100"/>
              <a:gd name="connsiteX80" fmla="*/ 1587500 w 1644650"/>
              <a:gd name="connsiteY80" fmla="*/ 1949450 h 2070100"/>
              <a:gd name="connsiteX81" fmla="*/ 1587500 w 1644650"/>
              <a:gd name="connsiteY81" fmla="*/ 2012950 h 2070100"/>
              <a:gd name="connsiteX82" fmla="*/ 1549400 w 1644650"/>
              <a:gd name="connsiteY82" fmla="*/ 1981200 h 2070100"/>
              <a:gd name="connsiteX83" fmla="*/ 1498600 w 1644650"/>
              <a:gd name="connsiteY83" fmla="*/ 2032000 h 2070100"/>
              <a:gd name="connsiteX84" fmla="*/ 1447800 w 1644650"/>
              <a:gd name="connsiteY84" fmla="*/ 2012950 h 2070100"/>
              <a:gd name="connsiteX85" fmla="*/ 1371600 w 1644650"/>
              <a:gd name="connsiteY85" fmla="*/ 2070100 h 2070100"/>
              <a:gd name="connsiteX86" fmla="*/ 1231900 w 1644650"/>
              <a:gd name="connsiteY86" fmla="*/ 2038350 h 2070100"/>
              <a:gd name="connsiteX87" fmla="*/ 1270000 w 1644650"/>
              <a:gd name="connsiteY87" fmla="*/ 1892300 h 2070100"/>
              <a:gd name="connsiteX88" fmla="*/ 1206500 w 1644650"/>
              <a:gd name="connsiteY88" fmla="*/ 1822450 h 2070100"/>
              <a:gd name="connsiteX89" fmla="*/ 1212850 w 1644650"/>
              <a:gd name="connsiteY89" fmla="*/ 1739900 h 2070100"/>
              <a:gd name="connsiteX90" fmla="*/ 1200150 w 1644650"/>
              <a:gd name="connsiteY90" fmla="*/ 1689100 h 2070100"/>
              <a:gd name="connsiteX91" fmla="*/ 1123950 w 1644650"/>
              <a:gd name="connsiteY91" fmla="*/ 1651000 h 2070100"/>
              <a:gd name="connsiteX92" fmla="*/ 1155700 w 1644650"/>
              <a:gd name="connsiteY92" fmla="*/ 1593850 h 2070100"/>
              <a:gd name="connsiteX93" fmla="*/ 1155700 w 1644650"/>
              <a:gd name="connsiteY93" fmla="*/ 1593850 h 2070100"/>
              <a:gd name="connsiteX94" fmla="*/ 1143000 w 1644650"/>
              <a:gd name="connsiteY94" fmla="*/ 1543050 h 2070100"/>
              <a:gd name="connsiteX95" fmla="*/ 1047750 w 1644650"/>
              <a:gd name="connsiteY95" fmla="*/ 1377950 h 2070100"/>
              <a:gd name="connsiteX96" fmla="*/ 971550 w 1644650"/>
              <a:gd name="connsiteY96" fmla="*/ 1314450 h 2070100"/>
              <a:gd name="connsiteX97" fmla="*/ 901700 w 1644650"/>
              <a:gd name="connsiteY97" fmla="*/ 1225550 h 2070100"/>
              <a:gd name="connsiteX98" fmla="*/ 806450 w 1644650"/>
              <a:gd name="connsiteY98" fmla="*/ 1143000 h 2070100"/>
              <a:gd name="connsiteX99" fmla="*/ 755650 w 1644650"/>
              <a:gd name="connsiteY99" fmla="*/ 1098550 h 2070100"/>
              <a:gd name="connsiteX100" fmla="*/ 692150 w 1644650"/>
              <a:gd name="connsiteY100" fmla="*/ 1111250 h 2070100"/>
              <a:gd name="connsiteX101" fmla="*/ 723900 w 1644650"/>
              <a:gd name="connsiteY101" fmla="*/ 1174750 h 2070100"/>
              <a:gd name="connsiteX102" fmla="*/ 711200 w 1644650"/>
              <a:gd name="connsiteY102" fmla="*/ 1206500 h 2070100"/>
              <a:gd name="connsiteX103" fmla="*/ 641350 w 1644650"/>
              <a:gd name="connsiteY103" fmla="*/ 1244600 h 2070100"/>
              <a:gd name="connsiteX104" fmla="*/ 565150 w 1644650"/>
              <a:gd name="connsiteY104" fmla="*/ 1219200 h 2070100"/>
              <a:gd name="connsiteX105" fmla="*/ 546100 w 1644650"/>
              <a:gd name="connsiteY105" fmla="*/ 1231900 h 2070100"/>
              <a:gd name="connsiteX106" fmla="*/ 501650 w 1644650"/>
              <a:gd name="connsiteY106" fmla="*/ 1320800 h 2070100"/>
              <a:gd name="connsiteX107" fmla="*/ 444500 w 1644650"/>
              <a:gd name="connsiteY107" fmla="*/ 1377950 h 2070100"/>
              <a:gd name="connsiteX108" fmla="*/ 444500 w 1644650"/>
              <a:gd name="connsiteY108" fmla="*/ 1377950 h 2070100"/>
              <a:gd name="connsiteX109" fmla="*/ 330200 w 1644650"/>
              <a:gd name="connsiteY109" fmla="*/ 1352550 h 2070100"/>
              <a:gd name="connsiteX110" fmla="*/ 298450 w 1644650"/>
              <a:gd name="connsiteY110" fmla="*/ 1377950 h 2070100"/>
              <a:gd name="connsiteX111" fmla="*/ 203200 w 1644650"/>
              <a:gd name="connsiteY111" fmla="*/ 1276350 h 2070100"/>
              <a:gd name="connsiteX112" fmla="*/ 69850 w 1644650"/>
              <a:gd name="connsiteY112" fmla="*/ 1276350 h 2070100"/>
              <a:gd name="connsiteX113" fmla="*/ 69850 w 1644650"/>
              <a:gd name="connsiteY113" fmla="*/ 1276350 h 2070100"/>
              <a:gd name="connsiteX114" fmla="*/ 57150 w 1644650"/>
              <a:gd name="connsiteY114" fmla="*/ 1130300 h 2070100"/>
              <a:gd name="connsiteX115" fmla="*/ 25400 w 1644650"/>
              <a:gd name="connsiteY115" fmla="*/ 1060450 h 2070100"/>
              <a:gd name="connsiteX116" fmla="*/ 0 w 1644650"/>
              <a:gd name="connsiteY116" fmla="*/ 971550 h 2070100"/>
              <a:gd name="connsiteX117" fmla="*/ 44450 w 1644650"/>
              <a:gd name="connsiteY117" fmla="*/ 800100 h 2070100"/>
              <a:gd name="connsiteX118" fmla="*/ 25400 w 1644650"/>
              <a:gd name="connsiteY118" fmla="*/ 73025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644650" h="2070100">
                <a:moveTo>
                  <a:pt x="25400" y="730250"/>
                </a:moveTo>
                <a:lnTo>
                  <a:pt x="12700" y="641350"/>
                </a:lnTo>
                <a:lnTo>
                  <a:pt x="146050" y="584200"/>
                </a:lnTo>
                <a:lnTo>
                  <a:pt x="190500" y="558800"/>
                </a:lnTo>
                <a:lnTo>
                  <a:pt x="298450" y="558800"/>
                </a:lnTo>
                <a:lnTo>
                  <a:pt x="292100" y="501650"/>
                </a:lnTo>
                <a:lnTo>
                  <a:pt x="292100" y="501650"/>
                </a:lnTo>
                <a:lnTo>
                  <a:pt x="387350" y="539750"/>
                </a:lnTo>
                <a:lnTo>
                  <a:pt x="488950" y="508000"/>
                </a:lnTo>
                <a:lnTo>
                  <a:pt x="527050" y="482600"/>
                </a:lnTo>
                <a:lnTo>
                  <a:pt x="533400" y="412750"/>
                </a:lnTo>
                <a:lnTo>
                  <a:pt x="590550" y="400050"/>
                </a:lnTo>
                <a:lnTo>
                  <a:pt x="692150" y="368300"/>
                </a:lnTo>
                <a:lnTo>
                  <a:pt x="762000" y="355600"/>
                </a:lnTo>
                <a:lnTo>
                  <a:pt x="723900" y="330200"/>
                </a:lnTo>
                <a:lnTo>
                  <a:pt x="781050" y="311150"/>
                </a:lnTo>
                <a:lnTo>
                  <a:pt x="844550" y="304800"/>
                </a:lnTo>
                <a:lnTo>
                  <a:pt x="920750" y="292100"/>
                </a:lnTo>
                <a:lnTo>
                  <a:pt x="895350" y="234950"/>
                </a:lnTo>
                <a:lnTo>
                  <a:pt x="876300" y="196850"/>
                </a:lnTo>
                <a:lnTo>
                  <a:pt x="876300" y="177800"/>
                </a:lnTo>
                <a:lnTo>
                  <a:pt x="901700" y="165100"/>
                </a:lnTo>
                <a:lnTo>
                  <a:pt x="901700" y="95250"/>
                </a:lnTo>
                <a:lnTo>
                  <a:pt x="901700" y="95250"/>
                </a:lnTo>
                <a:lnTo>
                  <a:pt x="958850" y="31750"/>
                </a:lnTo>
                <a:lnTo>
                  <a:pt x="977900" y="0"/>
                </a:lnTo>
                <a:lnTo>
                  <a:pt x="977900" y="0"/>
                </a:lnTo>
                <a:lnTo>
                  <a:pt x="1041400" y="95250"/>
                </a:lnTo>
                <a:lnTo>
                  <a:pt x="1066800" y="114300"/>
                </a:lnTo>
                <a:lnTo>
                  <a:pt x="1130300" y="107950"/>
                </a:lnTo>
                <a:lnTo>
                  <a:pt x="1231900" y="57150"/>
                </a:lnTo>
                <a:lnTo>
                  <a:pt x="1301750" y="69850"/>
                </a:lnTo>
                <a:lnTo>
                  <a:pt x="1327150" y="101600"/>
                </a:lnTo>
                <a:lnTo>
                  <a:pt x="1346200" y="165100"/>
                </a:lnTo>
                <a:lnTo>
                  <a:pt x="1403350" y="215900"/>
                </a:lnTo>
                <a:lnTo>
                  <a:pt x="1428750" y="298450"/>
                </a:lnTo>
                <a:lnTo>
                  <a:pt x="1473200" y="336550"/>
                </a:lnTo>
                <a:lnTo>
                  <a:pt x="1498600" y="438150"/>
                </a:lnTo>
                <a:lnTo>
                  <a:pt x="1492250" y="501650"/>
                </a:lnTo>
                <a:lnTo>
                  <a:pt x="1460500" y="533400"/>
                </a:lnTo>
                <a:lnTo>
                  <a:pt x="1485900" y="590550"/>
                </a:lnTo>
                <a:lnTo>
                  <a:pt x="1485900" y="590550"/>
                </a:lnTo>
                <a:lnTo>
                  <a:pt x="1562100" y="558800"/>
                </a:lnTo>
                <a:lnTo>
                  <a:pt x="1606550" y="577850"/>
                </a:lnTo>
                <a:lnTo>
                  <a:pt x="1638300" y="571500"/>
                </a:lnTo>
                <a:lnTo>
                  <a:pt x="1644650" y="622300"/>
                </a:lnTo>
                <a:lnTo>
                  <a:pt x="1562100" y="622300"/>
                </a:lnTo>
                <a:lnTo>
                  <a:pt x="1524000" y="660400"/>
                </a:lnTo>
                <a:lnTo>
                  <a:pt x="1549400" y="685800"/>
                </a:lnTo>
                <a:lnTo>
                  <a:pt x="1479550" y="781050"/>
                </a:lnTo>
                <a:lnTo>
                  <a:pt x="1447800" y="793750"/>
                </a:lnTo>
                <a:lnTo>
                  <a:pt x="1428750" y="831850"/>
                </a:lnTo>
                <a:lnTo>
                  <a:pt x="1308100" y="908050"/>
                </a:lnTo>
                <a:lnTo>
                  <a:pt x="1244600" y="908050"/>
                </a:lnTo>
                <a:lnTo>
                  <a:pt x="1206500" y="946150"/>
                </a:lnTo>
                <a:lnTo>
                  <a:pt x="1200150" y="977900"/>
                </a:lnTo>
                <a:lnTo>
                  <a:pt x="1263650" y="1016000"/>
                </a:lnTo>
                <a:lnTo>
                  <a:pt x="1289050" y="1054100"/>
                </a:lnTo>
                <a:lnTo>
                  <a:pt x="1289050" y="1104900"/>
                </a:lnTo>
                <a:lnTo>
                  <a:pt x="1250950" y="1143000"/>
                </a:lnTo>
                <a:lnTo>
                  <a:pt x="1219200" y="1206500"/>
                </a:lnTo>
                <a:lnTo>
                  <a:pt x="1219200" y="1295400"/>
                </a:lnTo>
                <a:lnTo>
                  <a:pt x="1219200" y="1339850"/>
                </a:lnTo>
                <a:lnTo>
                  <a:pt x="1263650" y="1339850"/>
                </a:lnTo>
                <a:lnTo>
                  <a:pt x="1276350" y="1352550"/>
                </a:lnTo>
                <a:lnTo>
                  <a:pt x="1276350" y="1416050"/>
                </a:lnTo>
                <a:lnTo>
                  <a:pt x="1333500" y="1460500"/>
                </a:lnTo>
                <a:lnTo>
                  <a:pt x="1352550" y="1517650"/>
                </a:lnTo>
                <a:lnTo>
                  <a:pt x="1365250" y="1581150"/>
                </a:lnTo>
                <a:lnTo>
                  <a:pt x="1365250" y="1631950"/>
                </a:lnTo>
                <a:lnTo>
                  <a:pt x="1339850" y="1651000"/>
                </a:lnTo>
                <a:lnTo>
                  <a:pt x="1409700" y="1670050"/>
                </a:lnTo>
                <a:lnTo>
                  <a:pt x="1511300" y="1689100"/>
                </a:lnTo>
                <a:lnTo>
                  <a:pt x="1536700" y="1689100"/>
                </a:lnTo>
                <a:lnTo>
                  <a:pt x="1555750" y="1739900"/>
                </a:lnTo>
                <a:lnTo>
                  <a:pt x="1606550" y="1733550"/>
                </a:lnTo>
                <a:lnTo>
                  <a:pt x="1638300" y="1816100"/>
                </a:lnTo>
                <a:lnTo>
                  <a:pt x="1625600" y="1860550"/>
                </a:lnTo>
                <a:lnTo>
                  <a:pt x="1574800" y="1898650"/>
                </a:lnTo>
                <a:lnTo>
                  <a:pt x="1587500" y="1949450"/>
                </a:lnTo>
                <a:lnTo>
                  <a:pt x="1587500" y="1949450"/>
                </a:lnTo>
                <a:lnTo>
                  <a:pt x="1587500" y="2012950"/>
                </a:lnTo>
                <a:lnTo>
                  <a:pt x="1549400" y="1981200"/>
                </a:lnTo>
                <a:lnTo>
                  <a:pt x="1498600" y="2032000"/>
                </a:lnTo>
                <a:lnTo>
                  <a:pt x="1447800" y="2012950"/>
                </a:lnTo>
                <a:lnTo>
                  <a:pt x="1371600" y="2070100"/>
                </a:lnTo>
                <a:lnTo>
                  <a:pt x="1231900" y="2038350"/>
                </a:lnTo>
                <a:lnTo>
                  <a:pt x="1270000" y="1892300"/>
                </a:lnTo>
                <a:lnTo>
                  <a:pt x="1206500" y="1822450"/>
                </a:lnTo>
                <a:lnTo>
                  <a:pt x="1212850" y="1739900"/>
                </a:lnTo>
                <a:lnTo>
                  <a:pt x="1200150" y="1689100"/>
                </a:lnTo>
                <a:lnTo>
                  <a:pt x="1123950" y="1651000"/>
                </a:lnTo>
                <a:lnTo>
                  <a:pt x="1155700" y="1593850"/>
                </a:lnTo>
                <a:lnTo>
                  <a:pt x="1155700" y="1593850"/>
                </a:lnTo>
                <a:lnTo>
                  <a:pt x="1143000" y="1543050"/>
                </a:lnTo>
                <a:lnTo>
                  <a:pt x="1047750" y="1377950"/>
                </a:lnTo>
                <a:lnTo>
                  <a:pt x="971550" y="1314450"/>
                </a:lnTo>
                <a:lnTo>
                  <a:pt x="901700" y="1225550"/>
                </a:lnTo>
                <a:lnTo>
                  <a:pt x="806450" y="1143000"/>
                </a:lnTo>
                <a:lnTo>
                  <a:pt x="755650" y="1098550"/>
                </a:lnTo>
                <a:lnTo>
                  <a:pt x="692150" y="1111250"/>
                </a:lnTo>
                <a:lnTo>
                  <a:pt x="723900" y="1174750"/>
                </a:lnTo>
                <a:lnTo>
                  <a:pt x="711200" y="1206500"/>
                </a:lnTo>
                <a:lnTo>
                  <a:pt x="641350" y="1244600"/>
                </a:lnTo>
                <a:lnTo>
                  <a:pt x="565150" y="1219200"/>
                </a:lnTo>
                <a:lnTo>
                  <a:pt x="546100" y="1231900"/>
                </a:lnTo>
                <a:lnTo>
                  <a:pt x="501650" y="1320800"/>
                </a:lnTo>
                <a:lnTo>
                  <a:pt x="444500" y="1377950"/>
                </a:lnTo>
                <a:lnTo>
                  <a:pt x="444500" y="1377950"/>
                </a:lnTo>
                <a:lnTo>
                  <a:pt x="330200" y="1352550"/>
                </a:lnTo>
                <a:lnTo>
                  <a:pt x="298450" y="1377950"/>
                </a:lnTo>
                <a:lnTo>
                  <a:pt x="203200" y="1276350"/>
                </a:lnTo>
                <a:lnTo>
                  <a:pt x="69850" y="1276350"/>
                </a:lnTo>
                <a:lnTo>
                  <a:pt x="69850" y="1276350"/>
                </a:lnTo>
                <a:lnTo>
                  <a:pt x="57150" y="1130300"/>
                </a:lnTo>
                <a:lnTo>
                  <a:pt x="25400" y="1060450"/>
                </a:lnTo>
                <a:lnTo>
                  <a:pt x="0" y="971550"/>
                </a:lnTo>
                <a:lnTo>
                  <a:pt x="44450" y="800100"/>
                </a:lnTo>
                <a:lnTo>
                  <a:pt x="25400" y="7302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87" name="Прямоугольник 286"/>
          <p:cNvSpPr/>
          <p:nvPr/>
        </p:nvSpPr>
        <p:spPr>
          <a:xfrm>
            <a:off x="2535250" y="4355687"/>
            <a:ext cx="650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Болгар</a:t>
            </a:r>
          </a:p>
        </p:txBody>
      </p:sp>
      <p:sp>
        <p:nvSpPr>
          <p:cNvPr id="288" name="Прямоугольник 287"/>
          <p:cNvSpPr/>
          <p:nvPr/>
        </p:nvSpPr>
        <p:spPr>
          <a:xfrm>
            <a:off x="1795473" y="4882734"/>
            <a:ext cx="650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Тетюши</a:t>
            </a:r>
          </a:p>
        </p:txBody>
      </p:sp>
      <p:sp>
        <p:nvSpPr>
          <p:cNvPr id="289" name="Прямоугольник 288"/>
          <p:cNvSpPr/>
          <p:nvPr/>
        </p:nvSpPr>
        <p:spPr>
          <a:xfrm>
            <a:off x="1143032" y="4512847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Буинск</a:t>
            </a:r>
          </a:p>
        </p:txBody>
      </p:sp>
      <p:sp>
        <p:nvSpPr>
          <p:cNvPr id="290" name="Полилиния 289"/>
          <p:cNvSpPr/>
          <p:nvPr/>
        </p:nvSpPr>
        <p:spPr>
          <a:xfrm>
            <a:off x="7208523" y="4907931"/>
            <a:ext cx="896387" cy="1160145"/>
          </a:xfrm>
          <a:custGeom>
            <a:avLst/>
            <a:gdLst>
              <a:gd name="connsiteX0" fmla="*/ 92075 w 1136650"/>
              <a:gd name="connsiteY0" fmla="*/ 365125 h 1565275"/>
              <a:gd name="connsiteX1" fmla="*/ 28575 w 1136650"/>
              <a:gd name="connsiteY1" fmla="*/ 355600 h 1565275"/>
              <a:gd name="connsiteX2" fmla="*/ 9525 w 1136650"/>
              <a:gd name="connsiteY2" fmla="*/ 317500 h 1565275"/>
              <a:gd name="connsiteX3" fmla="*/ 28575 w 1136650"/>
              <a:gd name="connsiteY3" fmla="*/ 276225 h 1565275"/>
              <a:gd name="connsiteX4" fmla="*/ 0 w 1136650"/>
              <a:gd name="connsiteY4" fmla="*/ 184150 h 1565275"/>
              <a:gd name="connsiteX5" fmla="*/ 60325 w 1136650"/>
              <a:gd name="connsiteY5" fmla="*/ 180975 h 1565275"/>
              <a:gd name="connsiteX6" fmla="*/ 111125 w 1136650"/>
              <a:gd name="connsiteY6" fmla="*/ 165100 h 1565275"/>
              <a:gd name="connsiteX7" fmla="*/ 123825 w 1136650"/>
              <a:gd name="connsiteY7" fmla="*/ 101600 h 1565275"/>
              <a:gd name="connsiteX8" fmla="*/ 139700 w 1136650"/>
              <a:gd name="connsiteY8" fmla="*/ 88900 h 1565275"/>
              <a:gd name="connsiteX9" fmla="*/ 177800 w 1136650"/>
              <a:gd name="connsiteY9" fmla="*/ 73025 h 1565275"/>
              <a:gd name="connsiteX10" fmla="*/ 149225 w 1136650"/>
              <a:gd name="connsiteY10" fmla="*/ 53975 h 1565275"/>
              <a:gd name="connsiteX11" fmla="*/ 149225 w 1136650"/>
              <a:gd name="connsiteY11" fmla="*/ 53975 h 1565275"/>
              <a:gd name="connsiteX12" fmla="*/ 187325 w 1136650"/>
              <a:gd name="connsiteY12" fmla="*/ 3175 h 1565275"/>
              <a:gd name="connsiteX13" fmla="*/ 231775 w 1136650"/>
              <a:gd name="connsiteY13" fmla="*/ 0 h 1565275"/>
              <a:gd name="connsiteX14" fmla="*/ 238125 w 1136650"/>
              <a:gd name="connsiteY14" fmla="*/ 38100 h 1565275"/>
              <a:gd name="connsiteX15" fmla="*/ 250825 w 1136650"/>
              <a:gd name="connsiteY15" fmla="*/ 73025 h 1565275"/>
              <a:gd name="connsiteX16" fmla="*/ 276225 w 1136650"/>
              <a:gd name="connsiteY16" fmla="*/ 85725 h 1565275"/>
              <a:gd name="connsiteX17" fmla="*/ 307975 w 1136650"/>
              <a:gd name="connsiteY17" fmla="*/ 85725 h 1565275"/>
              <a:gd name="connsiteX18" fmla="*/ 330200 w 1136650"/>
              <a:gd name="connsiteY18" fmla="*/ 85725 h 1565275"/>
              <a:gd name="connsiteX19" fmla="*/ 368300 w 1136650"/>
              <a:gd name="connsiteY19" fmla="*/ 174625 h 1565275"/>
              <a:gd name="connsiteX20" fmla="*/ 396875 w 1136650"/>
              <a:gd name="connsiteY20" fmla="*/ 219075 h 1565275"/>
              <a:gd name="connsiteX21" fmla="*/ 428625 w 1136650"/>
              <a:gd name="connsiteY21" fmla="*/ 269875 h 1565275"/>
              <a:gd name="connsiteX22" fmla="*/ 403225 w 1136650"/>
              <a:gd name="connsiteY22" fmla="*/ 384175 h 1565275"/>
              <a:gd name="connsiteX23" fmla="*/ 492125 w 1136650"/>
              <a:gd name="connsiteY23" fmla="*/ 400050 h 1565275"/>
              <a:gd name="connsiteX24" fmla="*/ 619125 w 1136650"/>
              <a:gd name="connsiteY24" fmla="*/ 266700 h 1565275"/>
              <a:gd name="connsiteX25" fmla="*/ 657225 w 1136650"/>
              <a:gd name="connsiteY25" fmla="*/ 212725 h 1565275"/>
              <a:gd name="connsiteX26" fmla="*/ 758825 w 1136650"/>
              <a:gd name="connsiteY26" fmla="*/ 184150 h 1565275"/>
              <a:gd name="connsiteX27" fmla="*/ 803275 w 1136650"/>
              <a:gd name="connsiteY27" fmla="*/ 244475 h 1565275"/>
              <a:gd name="connsiteX28" fmla="*/ 898525 w 1136650"/>
              <a:gd name="connsiteY28" fmla="*/ 234950 h 1565275"/>
              <a:gd name="connsiteX29" fmla="*/ 939800 w 1136650"/>
              <a:gd name="connsiteY29" fmla="*/ 234950 h 1565275"/>
              <a:gd name="connsiteX30" fmla="*/ 1003300 w 1136650"/>
              <a:gd name="connsiteY30" fmla="*/ 196850 h 1565275"/>
              <a:gd name="connsiteX31" fmla="*/ 1050925 w 1136650"/>
              <a:gd name="connsiteY31" fmla="*/ 190500 h 1565275"/>
              <a:gd name="connsiteX32" fmla="*/ 1050925 w 1136650"/>
              <a:gd name="connsiteY32" fmla="*/ 190500 h 1565275"/>
              <a:gd name="connsiteX33" fmla="*/ 1060450 w 1136650"/>
              <a:gd name="connsiteY33" fmla="*/ 215900 h 1565275"/>
              <a:gd name="connsiteX34" fmla="*/ 1079500 w 1136650"/>
              <a:gd name="connsiteY34" fmla="*/ 244475 h 1565275"/>
              <a:gd name="connsiteX35" fmla="*/ 1079500 w 1136650"/>
              <a:gd name="connsiteY35" fmla="*/ 244475 h 1565275"/>
              <a:gd name="connsiteX36" fmla="*/ 1047750 w 1136650"/>
              <a:gd name="connsiteY36" fmla="*/ 273050 h 1565275"/>
              <a:gd name="connsiteX37" fmla="*/ 1022350 w 1136650"/>
              <a:gd name="connsiteY37" fmla="*/ 288925 h 1565275"/>
              <a:gd name="connsiteX38" fmla="*/ 958850 w 1136650"/>
              <a:gd name="connsiteY38" fmla="*/ 301625 h 1565275"/>
              <a:gd name="connsiteX39" fmla="*/ 958850 w 1136650"/>
              <a:gd name="connsiteY39" fmla="*/ 301625 h 1565275"/>
              <a:gd name="connsiteX40" fmla="*/ 974725 w 1136650"/>
              <a:gd name="connsiteY40" fmla="*/ 349250 h 1565275"/>
              <a:gd name="connsiteX41" fmla="*/ 1016000 w 1136650"/>
              <a:gd name="connsiteY41" fmla="*/ 384175 h 1565275"/>
              <a:gd name="connsiteX42" fmla="*/ 1047750 w 1136650"/>
              <a:gd name="connsiteY42" fmla="*/ 412750 h 1565275"/>
              <a:gd name="connsiteX43" fmla="*/ 1060450 w 1136650"/>
              <a:gd name="connsiteY43" fmla="*/ 482600 h 1565275"/>
              <a:gd name="connsiteX44" fmla="*/ 1060450 w 1136650"/>
              <a:gd name="connsiteY44" fmla="*/ 536575 h 1565275"/>
              <a:gd name="connsiteX45" fmla="*/ 1085850 w 1136650"/>
              <a:gd name="connsiteY45" fmla="*/ 593725 h 1565275"/>
              <a:gd name="connsiteX46" fmla="*/ 1123950 w 1136650"/>
              <a:gd name="connsiteY46" fmla="*/ 603250 h 1565275"/>
              <a:gd name="connsiteX47" fmla="*/ 1136650 w 1136650"/>
              <a:gd name="connsiteY47" fmla="*/ 635000 h 1565275"/>
              <a:gd name="connsiteX48" fmla="*/ 1123950 w 1136650"/>
              <a:gd name="connsiteY48" fmla="*/ 685800 h 1565275"/>
              <a:gd name="connsiteX49" fmla="*/ 1089025 w 1136650"/>
              <a:gd name="connsiteY49" fmla="*/ 711200 h 1565275"/>
              <a:gd name="connsiteX50" fmla="*/ 1101725 w 1136650"/>
              <a:gd name="connsiteY50" fmla="*/ 736600 h 1565275"/>
              <a:gd name="connsiteX51" fmla="*/ 1089025 w 1136650"/>
              <a:gd name="connsiteY51" fmla="*/ 765175 h 1565275"/>
              <a:gd name="connsiteX52" fmla="*/ 1006475 w 1136650"/>
              <a:gd name="connsiteY52" fmla="*/ 752475 h 1565275"/>
              <a:gd name="connsiteX53" fmla="*/ 1009650 w 1136650"/>
              <a:gd name="connsiteY53" fmla="*/ 708025 h 1565275"/>
              <a:gd name="connsiteX54" fmla="*/ 1009650 w 1136650"/>
              <a:gd name="connsiteY54" fmla="*/ 708025 h 1565275"/>
              <a:gd name="connsiteX55" fmla="*/ 1000125 w 1136650"/>
              <a:gd name="connsiteY55" fmla="*/ 650875 h 1565275"/>
              <a:gd name="connsiteX56" fmla="*/ 946150 w 1136650"/>
              <a:gd name="connsiteY56" fmla="*/ 631825 h 1565275"/>
              <a:gd name="connsiteX57" fmla="*/ 885825 w 1136650"/>
              <a:gd name="connsiteY57" fmla="*/ 628650 h 1565275"/>
              <a:gd name="connsiteX58" fmla="*/ 854075 w 1136650"/>
              <a:gd name="connsiteY58" fmla="*/ 663575 h 1565275"/>
              <a:gd name="connsiteX59" fmla="*/ 850900 w 1136650"/>
              <a:gd name="connsiteY59" fmla="*/ 749300 h 1565275"/>
              <a:gd name="connsiteX60" fmla="*/ 784225 w 1136650"/>
              <a:gd name="connsiteY60" fmla="*/ 847725 h 1565275"/>
              <a:gd name="connsiteX61" fmla="*/ 847725 w 1136650"/>
              <a:gd name="connsiteY61" fmla="*/ 850900 h 1565275"/>
              <a:gd name="connsiteX62" fmla="*/ 933450 w 1136650"/>
              <a:gd name="connsiteY62" fmla="*/ 920750 h 1565275"/>
              <a:gd name="connsiteX63" fmla="*/ 971550 w 1136650"/>
              <a:gd name="connsiteY63" fmla="*/ 990600 h 1565275"/>
              <a:gd name="connsiteX64" fmla="*/ 1038225 w 1136650"/>
              <a:gd name="connsiteY64" fmla="*/ 1028700 h 1565275"/>
              <a:gd name="connsiteX65" fmla="*/ 1073150 w 1136650"/>
              <a:gd name="connsiteY65" fmla="*/ 1060450 h 1565275"/>
              <a:gd name="connsiteX66" fmla="*/ 1012825 w 1136650"/>
              <a:gd name="connsiteY66" fmla="*/ 1114425 h 1565275"/>
              <a:gd name="connsiteX67" fmla="*/ 1019175 w 1136650"/>
              <a:gd name="connsiteY67" fmla="*/ 1177925 h 1565275"/>
              <a:gd name="connsiteX68" fmla="*/ 1035050 w 1136650"/>
              <a:gd name="connsiteY68" fmla="*/ 1244600 h 1565275"/>
              <a:gd name="connsiteX69" fmla="*/ 996950 w 1136650"/>
              <a:gd name="connsiteY69" fmla="*/ 1349375 h 1565275"/>
              <a:gd name="connsiteX70" fmla="*/ 968375 w 1136650"/>
              <a:gd name="connsiteY70" fmla="*/ 1355725 h 1565275"/>
              <a:gd name="connsiteX71" fmla="*/ 866775 w 1136650"/>
              <a:gd name="connsiteY71" fmla="*/ 1368425 h 1565275"/>
              <a:gd name="connsiteX72" fmla="*/ 863600 w 1136650"/>
              <a:gd name="connsiteY72" fmla="*/ 1466850 h 1565275"/>
              <a:gd name="connsiteX73" fmla="*/ 777875 w 1136650"/>
              <a:gd name="connsiteY73" fmla="*/ 1565275 h 1565275"/>
              <a:gd name="connsiteX74" fmla="*/ 673100 w 1136650"/>
              <a:gd name="connsiteY74" fmla="*/ 1552575 h 1565275"/>
              <a:gd name="connsiteX75" fmla="*/ 679450 w 1136650"/>
              <a:gd name="connsiteY75" fmla="*/ 1527175 h 1565275"/>
              <a:gd name="connsiteX76" fmla="*/ 746125 w 1136650"/>
              <a:gd name="connsiteY76" fmla="*/ 1476375 h 1565275"/>
              <a:gd name="connsiteX77" fmla="*/ 755650 w 1136650"/>
              <a:gd name="connsiteY77" fmla="*/ 1431925 h 1565275"/>
              <a:gd name="connsiteX78" fmla="*/ 708025 w 1136650"/>
              <a:gd name="connsiteY78" fmla="*/ 1400175 h 1565275"/>
              <a:gd name="connsiteX79" fmla="*/ 625475 w 1136650"/>
              <a:gd name="connsiteY79" fmla="*/ 1409700 h 1565275"/>
              <a:gd name="connsiteX80" fmla="*/ 584200 w 1136650"/>
              <a:gd name="connsiteY80" fmla="*/ 1441450 h 1565275"/>
              <a:gd name="connsiteX81" fmla="*/ 520700 w 1136650"/>
              <a:gd name="connsiteY81" fmla="*/ 1384300 h 1565275"/>
              <a:gd name="connsiteX82" fmla="*/ 396875 w 1136650"/>
              <a:gd name="connsiteY82" fmla="*/ 1323975 h 1565275"/>
              <a:gd name="connsiteX83" fmla="*/ 352425 w 1136650"/>
              <a:gd name="connsiteY83" fmla="*/ 1314450 h 1565275"/>
              <a:gd name="connsiteX84" fmla="*/ 222250 w 1136650"/>
              <a:gd name="connsiteY84" fmla="*/ 1371600 h 1565275"/>
              <a:gd name="connsiteX85" fmla="*/ 231775 w 1136650"/>
              <a:gd name="connsiteY85" fmla="*/ 1343025 h 1565275"/>
              <a:gd name="connsiteX86" fmla="*/ 212725 w 1136650"/>
              <a:gd name="connsiteY86" fmla="*/ 1193800 h 1565275"/>
              <a:gd name="connsiteX87" fmla="*/ 174625 w 1136650"/>
              <a:gd name="connsiteY87" fmla="*/ 1168400 h 1565275"/>
              <a:gd name="connsiteX88" fmla="*/ 174625 w 1136650"/>
              <a:gd name="connsiteY88" fmla="*/ 1143000 h 1565275"/>
              <a:gd name="connsiteX89" fmla="*/ 247650 w 1136650"/>
              <a:gd name="connsiteY89" fmla="*/ 1095375 h 1565275"/>
              <a:gd name="connsiteX90" fmla="*/ 292100 w 1136650"/>
              <a:gd name="connsiteY90" fmla="*/ 1044575 h 1565275"/>
              <a:gd name="connsiteX91" fmla="*/ 323850 w 1136650"/>
              <a:gd name="connsiteY91" fmla="*/ 1003300 h 1565275"/>
              <a:gd name="connsiteX92" fmla="*/ 336550 w 1136650"/>
              <a:gd name="connsiteY92" fmla="*/ 984250 h 1565275"/>
              <a:gd name="connsiteX93" fmla="*/ 320675 w 1136650"/>
              <a:gd name="connsiteY93" fmla="*/ 927100 h 1565275"/>
              <a:gd name="connsiteX94" fmla="*/ 298450 w 1136650"/>
              <a:gd name="connsiteY94" fmla="*/ 892175 h 1565275"/>
              <a:gd name="connsiteX95" fmla="*/ 276225 w 1136650"/>
              <a:gd name="connsiteY95" fmla="*/ 857250 h 1565275"/>
              <a:gd name="connsiteX96" fmla="*/ 276225 w 1136650"/>
              <a:gd name="connsiteY96" fmla="*/ 822325 h 1565275"/>
              <a:gd name="connsiteX97" fmla="*/ 346075 w 1136650"/>
              <a:gd name="connsiteY97" fmla="*/ 777875 h 1565275"/>
              <a:gd name="connsiteX98" fmla="*/ 374650 w 1136650"/>
              <a:gd name="connsiteY98" fmla="*/ 758825 h 1565275"/>
              <a:gd name="connsiteX99" fmla="*/ 396875 w 1136650"/>
              <a:gd name="connsiteY99" fmla="*/ 758825 h 1565275"/>
              <a:gd name="connsiteX100" fmla="*/ 428625 w 1136650"/>
              <a:gd name="connsiteY100" fmla="*/ 758825 h 1565275"/>
              <a:gd name="connsiteX101" fmla="*/ 438150 w 1136650"/>
              <a:gd name="connsiteY101" fmla="*/ 727075 h 1565275"/>
              <a:gd name="connsiteX102" fmla="*/ 438150 w 1136650"/>
              <a:gd name="connsiteY102" fmla="*/ 727075 h 1565275"/>
              <a:gd name="connsiteX103" fmla="*/ 358775 w 1136650"/>
              <a:gd name="connsiteY103" fmla="*/ 669925 h 1565275"/>
              <a:gd name="connsiteX104" fmla="*/ 339725 w 1136650"/>
              <a:gd name="connsiteY104" fmla="*/ 606425 h 1565275"/>
              <a:gd name="connsiteX105" fmla="*/ 365125 w 1136650"/>
              <a:gd name="connsiteY105" fmla="*/ 577850 h 1565275"/>
              <a:gd name="connsiteX106" fmla="*/ 336550 w 1136650"/>
              <a:gd name="connsiteY106" fmla="*/ 530225 h 1565275"/>
              <a:gd name="connsiteX107" fmla="*/ 260350 w 1136650"/>
              <a:gd name="connsiteY107" fmla="*/ 514350 h 1565275"/>
              <a:gd name="connsiteX108" fmla="*/ 209550 w 1136650"/>
              <a:gd name="connsiteY108" fmla="*/ 482600 h 1565275"/>
              <a:gd name="connsiteX109" fmla="*/ 209550 w 1136650"/>
              <a:gd name="connsiteY109" fmla="*/ 454025 h 1565275"/>
              <a:gd name="connsiteX110" fmla="*/ 238125 w 1136650"/>
              <a:gd name="connsiteY110" fmla="*/ 425450 h 1565275"/>
              <a:gd name="connsiteX111" fmla="*/ 228600 w 1136650"/>
              <a:gd name="connsiteY111" fmla="*/ 384175 h 1565275"/>
              <a:gd name="connsiteX112" fmla="*/ 196850 w 1136650"/>
              <a:gd name="connsiteY112" fmla="*/ 381000 h 1565275"/>
              <a:gd name="connsiteX113" fmla="*/ 177800 w 1136650"/>
              <a:gd name="connsiteY113" fmla="*/ 403225 h 1565275"/>
              <a:gd name="connsiteX114" fmla="*/ 177800 w 1136650"/>
              <a:gd name="connsiteY114" fmla="*/ 403225 h 1565275"/>
              <a:gd name="connsiteX115" fmla="*/ 92075 w 1136650"/>
              <a:gd name="connsiteY115" fmla="*/ 365125 h 156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36650" h="1565275">
                <a:moveTo>
                  <a:pt x="92075" y="365125"/>
                </a:moveTo>
                <a:lnTo>
                  <a:pt x="28575" y="355600"/>
                </a:lnTo>
                <a:lnTo>
                  <a:pt x="9525" y="317500"/>
                </a:lnTo>
                <a:lnTo>
                  <a:pt x="28575" y="276225"/>
                </a:lnTo>
                <a:lnTo>
                  <a:pt x="0" y="184150"/>
                </a:lnTo>
                <a:lnTo>
                  <a:pt x="60325" y="180975"/>
                </a:lnTo>
                <a:lnTo>
                  <a:pt x="111125" y="165100"/>
                </a:lnTo>
                <a:lnTo>
                  <a:pt x="123825" y="101600"/>
                </a:lnTo>
                <a:lnTo>
                  <a:pt x="139700" y="88900"/>
                </a:lnTo>
                <a:lnTo>
                  <a:pt x="177800" y="73025"/>
                </a:lnTo>
                <a:lnTo>
                  <a:pt x="149225" y="53975"/>
                </a:lnTo>
                <a:lnTo>
                  <a:pt x="149225" y="53975"/>
                </a:lnTo>
                <a:lnTo>
                  <a:pt x="187325" y="3175"/>
                </a:lnTo>
                <a:lnTo>
                  <a:pt x="231775" y="0"/>
                </a:lnTo>
                <a:lnTo>
                  <a:pt x="238125" y="38100"/>
                </a:lnTo>
                <a:lnTo>
                  <a:pt x="250825" y="73025"/>
                </a:lnTo>
                <a:lnTo>
                  <a:pt x="276225" y="85725"/>
                </a:lnTo>
                <a:lnTo>
                  <a:pt x="307975" y="85725"/>
                </a:lnTo>
                <a:lnTo>
                  <a:pt x="330200" y="85725"/>
                </a:lnTo>
                <a:lnTo>
                  <a:pt x="368300" y="174625"/>
                </a:lnTo>
                <a:lnTo>
                  <a:pt x="396875" y="219075"/>
                </a:lnTo>
                <a:lnTo>
                  <a:pt x="428625" y="269875"/>
                </a:lnTo>
                <a:lnTo>
                  <a:pt x="403225" y="384175"/>
                </a:lnTo>
                <a:lnTo>
                  <a:pt x="492125" y="400050"/>
                </a:lnTo>
                <a:lnTo>
                  <a:pt x="619125" y="266700"/>
                </a:lnTo>
                <a:lnTo>
                  <a:pt x="657225" y="212725"/>
                </a:lnTo>
                <a:lnTo>
                  <a:pt x="758825" y="184150"/>
                </a:lnTo>
                <a:lnTo>
                  <a:pt x="803275" y="244475"/>
                </a:lnTo>
                <a:lnTo>
                  <a:pt x="898525" y="234950"/>
                </a:lnTo>
                <a:lnTo>
                  <a:pt x="939800" y="234950"/>
                </a:lnTo>
                <a:lnTo>
                  <a:pt x="1003300" y="196850"/>
                </a:lnTo>
                <a:lnTo>
                  <a:pt x="1050925" y="190500"/>
                </a:lnTo>
                <a:lnTo>
                  <a:pt x="1050925" y="190500"/>
                </a:lnTo>
                <a:lnTo>
                  <a:pt x="1060450" y="215900"/>
                </a:lnTo>
                <a:lnTo>
                  <a:pt x="1079500" y="244475"/>
                </a:lnTo>
                <a:lnTo>
                  <a:pt x="1079500" y="244475"/>
                </a:lnTo>
                <a:lnTo>
                  <a:pt x="1047750" y="273050"/>
                </a:lnTo>
                <a:lnTo>
                  <a:pt x="1022350" y="288925"/>
                </a:lnTo>
                <a:lnTo>
                  <a:pt x="958850" y="301625"/>
                </a:lnTo>
                <a:lnTo>
                  <a:pt x="958850" y="301625"/>
                </a:lnTo>
                <a:lnTo>
                  <a:pt x="974725" y="349250"/>
                </a:lnTo>
                <a:lnTo>
                  <a:pt x="1016000" y="384175"/>
                </a:lnTo>
                <a:lnTo>
                  <a:pt x="1047750" y="412750"/>
                </a:lnTo>
                <a:lnTo>
                  <a:pt x="1060450" y="482600"/>
                </a:lnTo>
                <a:lnTo>
                  <a:pt x="1060450" y="536575"/>
                </a:lnTo>
                <a:lnTo>
                  <a:pt x="1085850" y="593725"/>
                </a:lnTo>
                <a:lnTo>
                  <a:pt x="1123950" y="603250"/>
                </a:lnTo>
                <a:lnTo>
                  <a:pt x="1136650" y="635000"/>
                </a:lnTo>
                <a:lnTo>
                  <a:pt x="1123950" y="685800"/>
                </a:lnTo>
                <a:lnTo>
                  <a:pt x="1089025" y="711200"/>
                </a:lnTo>
                <a:lnTo>
                  <a:pt x="1101725" y="736600"/>
                </a:lnTo>
                <a:lnTo>
                  <a:pt x="1089025" y="765175"/>
                </a:lnTo>
                <a:lnTo>
                  <a:pt x="1006475" y="752475"/>
                </a:lnTo>
                <a:lnTo>
                  <a:pt x="1009650" y="708025"/>
                </a:lnTo>
                <a:lnTo>
                  <a:pt x="1009650" y="708025"/>
                </a:lnTo>
                <a:lnTo>
                  <a:pt x="1000125" y="650875"/>
                </a:lnTo>
                <a:lnTo>
                  <a:pt x="946150" y="631825"/>
                </a:lnTo>
                <a:lnTo>
                  <a:pt x="885825" y="628650"/>
                </a:lnTo>
                <a:lnTo>
                  <a:pt x="854075" y="663575"/>
                </a:lnTo>
                <a:lnTo>
                  <a:pt x="850900" y="749300"/>
                </a:lnTo>
                <a:lnTo>
                  <a:pt x="784225" y="847725"/>
                </a:lnTo>
                <a:lnTo>
                  <a:pt x="847725" y="850900"/>
                </a:lnTo>
                <a:lnTo>
                  <a:pt x="933450" y="920750"/>
                </a:lnTo>
                <a:lnTo>
                  <a:pt x="971550" y="990600"/>
                </a:lnTo>
                <a:lnTo>
                  <a:pt x="1038225" y="1028700"/>
                </a:lnTo>
                <a:lnTo>
                  <a:pt x="1073150" y="1060450"/>
                </a:lnTo>
                <a:lnTo>
                  <a:pt x="1012825" y="1114425"/>
                </a:lnTo>
                <a:lnTo>
                  <a:pt x="1019175" y="1177925"/>
                </a:lnTo>
                <a:lnTo>
                  <a:pt x="1035050" y="1244600"/>
                </a:lnTo>
                <a:lnTo>
                  <a:pt x="996950" y="1349375"/>
                </a:lnTo>
                <a:lnTo>
                  <a:pt x="968375" y="1355725"/>
                </a:lnTo>
                <a:lnTo>
                  <a:pt x="866775" y="1368425"/>
                </a:lnTo>
                <a:lnTo>
                  <a:pt x="863600" y="1466850"/>
                </a:lnTo>
                <a:lnTo>
                  <a:pt x="777875" y="1565275"/>
                </a:lnTo>
                <a:lnTo>
                  <a:pt x="673100" y="1552575"/>
                </a:lnTo>
                <a:lnTo>
                  <a:pt x="679450" y="1527175"/>
                </a:lnTo>
                <a:lnTo>
                  <a:pt x="746125" y="1476375"/>
                </a:lnTo>
                <a:lnTo>
                  <a:pt x="755650" y="1431925"/>
                </a:lnTo>
                <a:lnTo>
                  <a:pt x="708025" y="1400175"/>
                </a:lnTo>
                <a:lnTo>
                  <a:pt x="625475" y="1409700"/>
                </a:lnTo>
                <a:lnTo>
                  <a:pt x="584200" y="1441450"/>
                </a:lnTo>
                <a:lnTo>
                  <a:pt x="520700" y="1384300"/>
                </a:lnTo>
                <a:lnTo>
                  <a:pt x="396875" y="1323975"/>
                </a:lnTo>
                <a:lnTo>
                  <a:pt x="352425" y="1314450"/>
                </a:lnTo>
                <a:lnTo>
                  <a:pt x="222250" y="1371600"/>
                </a:lnTo>
                <a:lnTo>
                  <a:pt x="231775" y="1343025"/>
                </a:lnTo>
                <a:lnTo>
                  <a:pt x="212725" y="1193800"/>
                </a:lnTo>
                <a:lnTo>
                  <a:pt x="174625" y="1168400"/>
                </a:lnTo>
                <a:lnTo>
                  <a:pt x="174625" y="1143000"/>
                </a:lnTo>
                <a:lnTo>
                  <a:pt x="247650" y="1095375"/>
                </a:lnTo>
                <a:lnTo>
                  <a:pt x="292100" y="1044575"/>
                </a:lnTo>
                <a:lnTo>
                  <a:pt x="323850" y="1003300"/>
                </a:lnTo>
                <a:lnTo>
                  <a:pt x="336550" y="984250"/>
                </a:lnTo>
                <a:lnTo>
                  <a:pt x="320675" y="927100"/>
                </a:lnTo>
                <a:lnTo>
                  <a:pt x="298450" y="892175"/>
                </a:lnTo>
                <a:lnTo>
                  <a:pt x="276225" y="857250"/>
                </a:lnTo>
                <a:lnTo>
                  <a:pt x="276225" y="822325"/>
                </a:lnTo>
                <a:lnTo>
                  <a:pt x="346075" y="777875"/>
                </a:lnTo>
                <a:lnTo>
                  <a:pt x="374650" y="758825"/>
                </a:lnTo>
                <a:lnTo>
                  <a:pt x="396875" y="758825"/>
                </a:lnTo>
                <a:lnTo>
                  <a:pt x="428625" y="758825"/>
                </a:lnTo>
                <a:lnTo>
                  <a:pt x="438150" y="727075"/>
                </a:lnTo>
                <a:lnTo>
                  <a:pt x="438150" y="727075"/>
                </a:lnTo>
                <a:lnTo>
                  <a:pt x="358775" y="669925"/>
                </a:lnTo>
                <a:lnTo>
                  <a:pt x="339725" y="606425"/>
                </a:lnTo>
                <a:lnTo>
                  <a:pt x="365125" y="577850"/>
                </a:lnTo>
                <a:lnTo>
                  <a:pt x="336550" y="530225"/>
                </a:lnTo>
                <a:lnTo>
                  <a:pt x="260350" y="514350"/>
                </a:lnTo>
                <a:lnTo>
                  <a:pt x="209550" y="482600"/>
                </a:lnTo>
                <a:lnTo>
                  <a:pt x="209550" y="454025"/>
                </a:lnTo>
                <a:lnTo>
                  <a:pt x="238125" y="425450"/>
                </a:lnTo>
                <a:lnTo>
                  <a:pt x="228600" y="384175"/>
                </a:lnTo>
                <a:lnTo>
                  <a:pt x="196850" y="381000"/>
                </a:lnTo>
                <a:lnTo>
                  <a:pt x="177800" y="403225"/>
                </a:lnTo>
                <a:lnTo>
                  <a:pt x="177800" y="403225"/>
                </a:lnTo>
                <a:lnTo>
                  <a:pt x="92075" y="36512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91" name="Полилиния 290"/>
          <p:cNvSpPr/>
          <p:nvPr/>
        </p:nvSpPr>
        <p:spPr>
          <a:xfrm>
            <a:off x="6136861" y="4859273"/>
            <a:ext cx="1421575" cy="1099547"/>
          </a:xfrm>
          <a:custGeom>
            <a:avLst/>
            <a:gdLst>
              <a:gd name="connsiteX0" fmla="*/ 0 w 1802606"/>
              <a:gd name="connsiteY0" fmla="*/ 854869 h 1483519"/>
              <a:gd name="connsiteX1" fmla="*/ 57150 w 1802606"/>
              <a:gd name="connsiteY1" fmla="*/ 795338 h 1483519"/>
              <a:gd name="connsiteX2" fmla="*/ 71438 w 1802606"/>
              <a:gd name="connsiteY2" fmla="*/ 731044 h 1483519"/>
              <a:gd name="connsiteX3" fmla="*/ 114300 w 1802606"/>
              <a:gd name="connsiteY3" fmla="*/ 669131 h 1483519"/>
              <a:gd name="connsiteX4" fmla="*/ 116681 w 1802606"/>
              <a:gd name="connsiteY4" fmla="*/ 590550 h 1483519"/>
              <a:gd name="connsiteX5" fmla="*/ 150019 w 1802606"/>
              <a:gd name="connsiteY5" fmla="*/ 490538 h 1483519"/>
              <a:gd name="connsiteX6" fmla="*/ 171450 w 1802606"/>
              <a:gd name="connsiteY6" fmla="*/ 483394 h 1483519"/>
              <a:gd name="connsiteX7" fmla="*/ 185738 w 1802606"/>
              <a:gd name="connsiteY7" fmla="*/ 402431 h 1483519"/>
              <a:gd name="connsiteX8" fmla="*/ 200025 w 1802606"/>
              <a:gd name="connsiteY8" fmla="*/ 383381 h 1483519"/>
              <a:gd name="connsiteX9" fmla="*/ 269081 w 1802606"/>
              <a:gd name="connsiteY9" fmla="*/ 376238 h 1483519"/>
              <a:gd name="connsiteX10" fmla="*/ 290513 w 1802606"/>
              <a:gd name="connsiteY10" fmla="*/ 376238 h 1483519"/>
              <a:gd name="connsiteX11" fmla="*/ 330994 w 1802606"/>
              <a:gd name="connsiteY11" fmla="*/ 342900 h 1483519"/>
              <a:gd name="connsiteX12" fmla="*/ 330994 w 1802606"/>
              <a:gd name="connsiteY12" fmla="*/ 342900 h 1483519"/>
              <a:gd name="connsiteX13" fmla="*/ 300038 w 1802606"/>
              <a:gd name="connsiteY13" fmla="*/ 311944 h 1483519"/>
              <a:gd name="connsiteX14" fmla="*/ 259556 w 1802606"/>
              <a:gd name="connsiteY14" fmla="*/ 283369 h 1483519"/>
              <a:gd name="connsiteX15" fmla="*/ 238125 w 1802606"/>
              <a:gd name="connsiteY15" fmla="*/ 273844 h 1483519"/>
              <a:gd name="connsiteX16" fmla="*/ 245269 w 1802606"/>
              <a:gd name="connsiteY16" fmla="*/ 245269 h 1483519"/>
              <a:gd name="connsiteX17" fmla="*/ 266700 w 1802606"/>
              <a:gd name="connsiteY17" fmla="*/ 228600 h 1483519"/>
              <a:gd name="connsiteX18" fmla="*/ 280988 w 1802606"/>
              <a:gd name="connsiteY18" fmla="*/ 221456 h 1483519"/>
              <a:gd name="connsiteX19" fmla="*/ 276225 w 1802606"/>
              <a:gd name="connsiteY19" fmla="*/ 197644 h 1483519"/>
              <a:gd name="connsiteX20" fmla="*/ 261938 w 1802606"/>
              <a:gd name="connsiteY20" fmla="*/ 169069 h 1483519"/>
              <a:gd name="connsiteX21" fmla="*/ 257175 w 1802606"/>
              <a:gd name="connsiteY21" fmla="*/ 102394 h 1483519"/>
              <a:gd name="connsiteX22" fmla="*/ 280988 w 1802606"/>
              <a:gd name="connsiteY22" fmla="*/ 88106 h 1483519"/>
              <a:gd name="connsiteX23" fmla="*/ 311944 w 1802606"/>
              <a:gd name="connsiteY23" fmla="*/ 61913 h 1483519"/>
              <a:gd name="connsiteX24" fmla="*/ 330994 w 1802606"/>
              <a:gd name="connsiteY24" fmla="*/ 28575 h 1483519"/>
              <a:gd name="connsiteX25" fmla="*/ 352425 w 1802606"/>
              <a:gd name="connsiteY25" fmla="*/ 28575 h 1483519"/>
              <a:gd name="connsiteX26" fmla="*/ 371475 w 1802606"/>
              <a:gd name="connsiteY26" fmla="*/ 28575 h 1483519"/>
              <a:gd name="connsiteX27" fmla="*/ 397669 w 1802606"/>
              <a:gd name="connsiteY27" fmla="*/ 9525 h 1483519"/>
              <a:gd name="connsiteX28" fmla="*/ 435769 w 1802606"/>
              <a:gd name="connsiteY28" fmla="*/ 0 h 1483519"/>
              <a:gd name="connsiteX29" fmla="*/ 457200 w 1802606"/>
              <a:gd name="connsiteY29" fmla="*/ 45244 h 1483519"/>
              <a:gd name="connsiteX30" fmla="*/ 459581 w 1802606"/>
              <a:gd name="connsiteY30" fmla="*/ 80963 h 1483519"/>
              <a:gd name="connsiteX31" fmla="*/ 483394 w 1802606"/>
              <a:gd name="connsiteY31" fmla="*/ 102394 h 1483519"/>
              <a:gd name="connsiteX32" fmla="*/ 483394 w 1802606"/>
              <a:gd name="connsiteY32" fmla="*/ 123825 h 1483519"/>
              <a:gd name="connsiteX33" fmla="*/ 490538 w 1802606"/>
              <a:gd name="connsiteY33" fmla="*/ 142875 h 1483519"/>
              <a:gd name="connsiteX34" fmla="*/ 528638 w 1802606"/>
              <a:gd name="connsiteY34" fmla="*/ 145256 h 1483519"/>
              <a:gd name="connsiteX35" fmla="*/ 559594 w 1802606"/>
              <a:gd name="connsiteY35" fmla="*/ 171450 h 1483519"/>
              <a:gd name="connsiteX36" fmla="*/ 685800 w 1802606"/>
              <a:gd name="connsiteY36" fmla="*/ 200025 h 1483519"/>
              <a:gd name="connsiteX37" fmla="*/ 731044 w 1802606"/>
              <a:gd name="connsiteY37" fmla="*/ 211931 h 1483519"/>
              <a:gd name="connsiteX38" fmla="*/ 833438 w 1802606"/>
              <a:gd name="connsiteY38" fmla="*/ 219075 h 1483519"/>
              <a:gd name="connsiteX39" fmla="*/ 828675 w 1802606"/>
              <a:gd name="connsiteY39" fmla="*/ 345281 h 1483519"/>
              <a:gd name="connsiteX40" fmla="*/ 904875 w 1802606"/>
              <a:gd name="connsiteY40" fmla="*/ 342900 h 1483519"/>
              <a:gd name="connsiteX41" fmla="*/ 938213 w 1802606"/>
              <a:gd name="connsiteY41" fmla="*/ 342900 h 1483519"/>
              <a:gd name="connsiteX42" fmla="*/ 950119 w 1802606"/>
              <a:gd name="connsiteY42" fmla="*/ 311944 h 1483519"/>
              <a:gd name="connsiteX43" fmla="*/ 983456 w 1802606"/>
              <a:gd name="connsiteY43" fmla="*/ 297656 h 1483519"/>
              <a:gd name="connsiteX44" fmla="*/ 1004888 w 1802606"/>
              <a:gd name="connsiteY44" fmla="*/ 266700 h 1483519"/>
              <a:gd name="connsiteX45" fmla="*/ 1000125 w 1802606"/>
              <a:gd name="connsiteY45" fmla="*/ 245269 h 1483519"/>
              <a:gd name="connsiteX46" fmla="*/ 1076325 w 1802606"/>
              <a:gd name="connsiteY46" fmla="*/ 242888 h 1483519"/>
              <a:gd name="connsiteX47" fmla="*/ 1119188 w 1802606"/>
              <a:gd name="connsiteY47" fmla="*/ 247650 h 1483519"/>
              <a:gd name="connsiteX48" fmla="*/ 1152525 w 1802606"/>
              <a:gd name="connsiteY48" fmla="*/ 276225 h 1483519"/>
              <a:gd name="connsiteX49" fmla="*/ 1183481 w 1802606"/>
              <a:gd name="connsiteY49" fmla="*/ 300038 h 1483519"/>
              <a:gd name="connsiteX50" fmla="*/ 1197769 w 1802606"/>
              <a:gd name="connsiteY50" fmla="*/ 304800 h 1483519"/>
              <a:gd name="connsiteX51" fmla="*/ 1231106 w 1802606"/>
              <a:gd name="connsiteY51" fmla="*/ 288131 h 1483519"/>
              <a:gd name="connsiteX52" fmla="*/ 1288256 w 1802606"/>
              <a:gd name="connsiteY52" fmla="*/ 288131 h 1483519"/>
              <a:gd name="connsiteX53" fmla="*/ 1321594 w 1802606"/>
              <a:gd name="connsiteY53" fmla="*/ 285750 h 1483519"/>
              <a:gd name="connsiteX54" fmla="*/ 1328738 w 1802606"/>
              <a:gd name="connsiteY54" fmla="*/ 259556 h 1483519"/>
              <a:gd name="connsiteX55" fmla="*/ 1362075 w 1802606"/>
              <a:gd name="connsiteY55" fmla="*/ 259556 h 1483519"/>
              <a:gd name="connsiteX56" fmla="*/ 1383506 w 1802606"/>
              <a:gd name="connsiteY56" fmla="*/ 321469 h 1483519"/>
              <a:gd name="connsiteX57" fmla="*/ 1388269 w 1802606"/>
              <a:gd name="connsiteY57" fmla="*/ 350044 h 1483519"/>
              <a:gd name="connsiteX58" fmla="*/ 1371600 w 1802606"/>
              <a:gd name="connsiteY58" fmla="*/ 381000 h 1483519"/>
              <a:gd name="connsiteX59" fmla="*/ 1395413 w 1802606"/>
              <a:gd name="connsiteY59" fmla="*/ 428625 h 1483519"/>
              <a:gd name="connsiteX60" fmla="*/ 1450181 w 1802606"/>
              <a:gd name="connsiteY60" fmla="*/ 435769 h 1483519"/>
              <a:gd name="connsiteX61" fmla="*/ 1538288 w 1802606"/>
              <a:gd name="connsiteY61" fmla="*/ 469106 h 1483519"/>
              <a:gd name="connsiteX62" fmla="*/ 1545431 w 1802606"/>
              <a:gd name="connsiteY62" fmla="*/ 459581 h 1483519"/>
              <a:gd name="connsiteX63" fmla="*/ 1571625 w 1802606"/>
              <a:gd name="connsiteY63" fmla="*/ 447675 h 1483519"/>
              <a:gd name="connsiteX64" fmla="*/ 1590675 w 1802606"/>
              <a:gd name="connsiteY64" fmla="*/ 457200 h 1483519"/>
              <a:gd name="connsiteX65" fmla="*/ 1600200 w 1802606"/>
              <a:gd name="connsiteY65" fmla="*/ 488156 h 1483519"/>
              <a:gd name="connsiteX66" fmla="*/ 1569244 w 1802606"/>
              <a:gd name="connsiteY66" fmla="*/ 531019 h 1483519"/>
              <a:gd name="connsiteX67" fmla="*/ 1571625 w 1802606"/>
              <a:gd name="connsiteY67" fmla="*/ 557213 h 1483519"/>
              <a:gd name="connsiteX68" fmla="*/ 1621631 w 1802606"/>
              <a:gd name="connsiteY68" fmla="*/ 588169 h 1483519"/>
              <a:gd name="connsiteX69" fmla="*/ 1700213 w 1802606"/>
              <a:gd name="connsiteY69" fmla="*/ 604838 h 1483519"/>
              <a:gd name="connsiteX70" fmla="*/ 1726406 w 1802606"/>
              <a:gd name="connsiteY70" fmla="*/ 645319 h 1483519"/>
              <a:gd name="connsiteX71" fmla="*/ 1707356 w 1802606"/>
              <a:gd name="connsiteY71" fmla="*/ 676275 h 1483519"/>
              <a:gd name="connsiteX72" fmla="*/ 1726406 w 1802606"/>
              <a:gd name="connsiteY72" fmla="*/ 740569 h 1483519"/>
              <a:gd name="connsiteX73" fmla="*/ 1745456 w 1802606"/>
              <a:gd name="connsiteY73" fmla="*/ 762000 h 1483519"/>
              <a:gd name="connsiteX74" fmla="*/ 1802606 w 1802606"/>
              <a:gd name="connsiteY74" fmla="*/ 797719 h 1483519"/>
              <a:gd name="connsiteX75" fmla="*/ 1793081 w 1802606"/>
              <a:gd name="connsiteY75" fmla="*/ 831056 h 1483519"/>
              <a:gd name="connsiteX76" fmla="*/ 1724025 w 1802606"/>
              <a:gd name="connsiteY76" fmla="*/ 833438 h 1483519"/>
              <a:gd name="connsiteX77" fmla="*/ 1633538 w 1802606"/>
              <a:gd name="connsiteY77" fmla="*/ 890588 h 1483519"/>
              <a:gd name="connsiteX78" fmla="*/ 1638300 w 1802606"/>
              <a:gd name="connsiteY78" fmla="*/ 914400 h 1483519"/>
              <a:gd name="connsiteX79" fmla="*/ 1652588 w 1802606"/>
              <a:gd name="connsiteY79" fmla="*/ 945356 h 1483519"/>
              <a:gd name="connsiteX80" fmla="*/ 1688306 w 1802606"/>
              <a:gd name="connsiteY80" fmla="*/ 1004888 h 1483519"/>
              <a:gd name="connsiteX81" fmla="*/ 1702594 w 1802606"/>
              <a:gd name="connsiteY81" fmla="*/ 1054894 h 1483519"/>
              <a:gd name="connsiteX82" fmla="*/ 1638300 w 1802606"/>
              <a:gd name="connsiteY82" fmla="*/ 1131094 h 1483519"/>
              <a:gd name="connsiteX83" fmla="*/ 1602581 w 1802606"/>
              <a:gd name="connsiteY83" fmla="*/ 1183481 h 1483519"/>
              <a:gd name="connsiteX84" fmla="*/ 1533525 w 1802606"/>
              <a:gd name="connsiteY84" fmla="*/ 1216819 h 1483519"/>
              <a:gd name="connsiteX85" fmla="*/ 1533525 w 1802606"/>
              <a:gd name="connsiteY85" fmla="*/ 1245394 h 1483519"/>
              <a:gd name="connsiteX86" fmla="*/ 1576388 w 1802606"/>
              <a:gd name="connsiteY86" fmla="*/ 1264444 h 1483519"/>
              <a:gd name="connsiteX87" fmla="*/ 1593056 w 1802606"/>
              <a:gd name="connsiteY87" fmla="*/ 1421606 h 1483519"/>
              <a:gd name="connsiteX88" fmla="*/ 1585913 w 1802606"/>
              <a:gd name="connsiteY88" fmla="*/ 1428750 h 1483519"/>
              <a:gd name="connsiteX89" fmla="*/ 1533525 w 1802606"/>
              <a:gd name="connsiteY89" fmla="*/ 1404938 h 1483519"/>
              <a:gd name="connsiteX90" fmla="*/ 1445419 w 1802606"/>
              <a:gd name="connsiteY90" fmla="*/ 1447800 h 1483519"/>
              <a:gd name="connsiteX91" fmla="*/ 1340644 w 1802606"/>
              <a:gd name="connsiteY91" fmla="*/ 1347788 h 1483519"/>
              <a:gd name="connsiteX92" fmla="*/ 1364456 w 1802606"/>
              <a:gd name="connsiteY92" fmla="*/ 1216819 h 1483519"/>
              <a:gd name="connsiteX93" fmla="*/ 1369219 w 1802606"/>
              <a:gd name="connsiteY93" fmla="*/ 1102519 h 1483519"/>
              <a:gd name="connsiteX94" fmla="*/ 1328738 w 1802606"/>
              <a:gd name="connsiteY94" fmla="*/ 1092994 h 1483519"/>
              <a:gd name="connsiteX95" fmla="*/ 1273969 w 1802606"/>
              <a:gd name="connsiteY95" fmla="*/ 1102519 h 1483519"/>
              <a:gd name="connsiteX96" fmla="*/ 1247775 w 1802606"/>
              <a:gd name="connsiteY96" fmla="*/ 1069181 h 1483519"/>
              <a:gd name="connsiteX97" fmla="*/ 1171575 w 1802606"/>
              <a:gd name="connsiteY97" fmla="*/ 1181100 h 1483519"/>
              <a:gd name="connsiteX98" fmla="*/ 1185863 w 1802606"/>
              <a:gd name="connsiteY98" fmla="*/ 1221581 h 1483519"/>
              <a:gd name="connsiteX99" fmla="*/ 1197769 w 1802606"/>
              <a:gd name="connsiteY99" fmla="*/ 1264444 h 1483519"/>
              <a:gd name="connsiteX100" fmla="*/ 1126331 w 1802606"/>
              <a:gd name="connsiteY100" fmla="*/ 1293019 h 1483519"/>
              <a:gd name="connsiteX101" fmla="*/ 1050131 w 1802606"/>
              <a:gd name="connsiteY101" fmla="*/ 1171575 h 1483519"/>
              <a:gd name="connsiteX102" fmla="*/ 957263 w 1802606"/>
              <a:gd name="connsiteY102" fmla="*/ 1195388 h 1483519"/>
              <a:gd name="connsiteX103" fmla="*/ 902494 w 1802606"/>
              <a:gd name="connsiteY103" fmla="*/ 1164431 h 1483519"/>
              <a:gd name="connsiteX104" fmla="*/ 862013 w 1802606"/>
              <a:gd name="connsiteY104" fmla="*/ 1185863 h 1483519"/>
              <a:gd name="connsiteX105" fmla="*/ 869156 w 1802606"/>
              <a:gd name="connsiteY105" fmla="*/ 1221581 h 1483519"/>
              <a:gd name="connsiteX106" fmla="*/ 842963 w 1802606"/>
              <a:gd name="connsiteY106" fmla="*/ 1247775 h 1483519"/>
              <a:gd name="connsiteX107" fmla="*/ 831056 w 1802606"/>
              <a:gd name="connsiteY107" fmla="*/ 1309688 h 1483519"/>
              <a:gd name="connsiteX108" fmla="*/ 778669 w 1802606"/>
              <a:gd name="connsiteY108" fmla="*/ 1362075 h 1483519"/>
              <a:gd name="connsiteX109" fmla="*/ 678656 w 1802606"/>
              <a:gd name="connsiteY109" fmla="*/ 1333500 h 1483519"/>
              <a:gd name="connsiteX110" fmla="*/ 671513 w 1802606"/>
              <a:gd name="connsiteY110" fmla="*/ 1366838 h 1483519"/>
              <a:gd name="connsiteX111" fmla="*/ 683419 w 1802606"/>
              <a:gd name="connsiteY111" fmla="*/ 1414463 h 1483519"/>
              <a:gd name="connsiteX112" fmla="*/ 650081 w 1802606"/>
              <a:gd name="connsiteY112" fmla="*/ 1483519 h 1483519"/>
              <a:gd name="connsiteX113" fmla="*/ 540544 w 1802606"/>
              <a:gd name="connsiteY113" fmla="*/ 1426369 h 1483519"/>
              <a:gd name="connsiteX114" fmla="*/ 581025 w 1802606"/>
              <a:gd name="connsiteY114" fmla="*/ 1364456 h 1483519"/>
              <a:gd name="connsiteX115" fmla="*/ 561975 w 1802606"/>
              <a:gd name="connsiteY115" fmla="*/ 1328738 h 1483519"/>
              <a:gd name="connsiteX116" fmla="*/ 590550 w 1802606"/>
              <a:gd name="connsiteY116" fmla="*/ 1226344 h 1483519"/>
              <a:gd name="connsiteX117" fmla="*/ 521494 w 1802606"/>
              <a:gd name="connsiteY117" fmla="*/ 1204913 h 1483519"/>
              <a:gd name="connsiteX118" fmla="*/ 495300 w 1802606"/>
              <a:gd name="connsiteY118" fmla="*/ 1245394 h 1483519"/>
              <a:gd name="connsiteX119" fmla="*/ 481013 w 1802606"/>
              <a:gd name="connsiteY119" fmla="*/ 1276350 h 1483519"/>
              <a:gd name="connsiteX120" fmla="*/ 459581 w 1802606"/>
              <a:gd name="connsiteY120" fmla="*/ 1264444 h 1483519"/>
              <a:gd name="connsiteX121" fmla="*/ 428625 w 1802606"/>
              <a:gd name="connsiteY121" fmla="*/ 1214438 h 1483519"/>
              <a:gd name="connsiteX122" fmla="*/ 404813 w 1802606"/>
              <a:gd name="connsiteY122" fmla="*/ 1231106 h 1483519"/>
              <a:gd name="connsiteX123" fmla="*/ 381000 w 1802606"/>
              <a:gd name="connsiteY123" fmla="*/ 1273969 h 1483519"/>
              <a:gd name="connsiteX124" fmla="*/ 333375 w 1802606"/>
              <a:gd name="connsiteY124" fmla="*/ 1269206 h 1483519"/>
              <a:gd name="connsiteX125" fmla="*/ 314325 w 1802606"/>
              <a:gd name="connsiteY125" fmla="*/ 1185863 h 1483519"/>
              <a:gd name="connsiteX126" fmla="*/ 373856 w 1802606"/>
              <a:gd name="connsiteY126" fmla="*/ 1147763 h 1483519"/>
              <a:gd name="connsiteX127" fmla="*/ 388144 w 1802606"/>
              <a:gd name="connsiteY127" fmla="*/ 1073944 h 1483519"/>
              <a:gd name="connsiteX128" fmla="*/ 385763 w 1802606"/>
              <a:gd name="connsiteY128" fmla="*/ 976313 h 1483519"/>
              <a:gd name="connsiteX129" fmla="*/ 335756 w 1802606"/>
              <a:gd name="connsiteY129" fmla="*/ 914400 h 1483519"/>
              <a:gd name="connsiteX130" fmla="*/ 247650 w 1802606"/>
              <a:gd name="connsiteY130" fmla="*/ 931069 h 1483519"/>
              <a:gd name="connsiteX131" fmla="*/ 164306 w 1802606"/>
              <a:gd name="connsiteY131" fmla="*/ 921544 h 1483519"/>
              <a:gd name="connsiteX132" fmla="*/ 135731 w 1802606"/>
              <a:gd name="connsiteY132" fmla="*/ 881063 h 1483519"/>
              <a:gd name="connsiteX133" fmla="*/ 0 w 1802606"/>
              <a:gd name="connsiteY133" fmla="*/ 854869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02606" h="1483519">
                <a:moveTo>
                  <a:pt x="0" y="854869"/>
                </a:moveTo>
                <a:lnTo>
                  <a:pt x="57150" y="795338"/>
                </a:lnTo>
                <a:lnTo>
                  <a:pt x="71438" y="731044"/>
                </a:lnTo>
                <a:lnTo>
                  <a:pt x="114300" y="669131"/>
                </a:lnTo>
                <a:cubicBezTo>
                  <a:pt x="115094" y="642937"/>
                  <a:pt x="115887" y="616744"/>
                  <a:pt x="116681" y="590550"/>
                </a:cubicBezTo>
                <a:lnTo>
                  <a:pt x="150019" y="490538"/>
                </a:lnTo>
                <a:lnTo>
                  <a:pt x="171450" y="483394"/>
                </a:lnTo>
                <a:lnTo>
                  <a:pt x="185738" y="402431"/>
                </a:lnTo>
                <a:lnTo>
                  <a:pt x="200025" y="383381"/>
                </a:lnTo>
                <a:lnTo>
                  <a:pt x="269081" y="376238"/>
                </a:lnTo>
                <a:lnTo>
                  <a:pt x="290513" y="376238"/>
                </a:lnTo>
                <a:lnTo>
                  <a:pt x="330994" y="342900"/>
                </a:lnTo>
                <a:lnTo>
                  <a:pt x="330994" y="342900"/>
                </a:lnTo>
                <a:lnTo>
                  <a:pt x="300038" y="311944"/>
                </a:lnTo>
                <a:lnTo>
                  <a:pt x="259556" y="283369"/>
                </a:lnTo>
                <a:lnTo>
                  <a:pt x="238125" y="273844"/>
                </a:lnTo>
                <a:lnTo>
                  <a:pt x="245269" y="245269"/>
                </a:lnTo>
                <a:lnTo>
                  <a:pt x="266700" y="228600"/>
                </a:lnTo>
                <a:lnTo>
                  <a:pt x="280988" y="221456"/>
                </a:lnTo>
                <a:lnTo>
                  <a:pt x="276225" y="197644"/>
                </a:lnTo>
                <a:lnTo>
                  <a:pt x="261938" y="169069"/>
                </a:lnTo>
                <a:lnTo>
                  <a:pt x="257175" y="102394"/>
                </a:lnTo>
                <a:lnTo>
                  <a:pt x="280988" y="88106"/>
                </a:lnTo>
                <a:lnTo>
                  <a:pt x="311944" y="61913"/>
                </a:lnTo>
                <a:lnTo>
                  <a:pt x="330994" y="28575"/>
                </a:lnTo>
                <a:lnTo>
                  <a:pt x="352425" y="28575"/>
                </a:lnTo>
                <a:lnTo>
                  <a:pt x="371475" y="28575"/>
                </a:lnTo>
                <a:lnTo>
                  <a:pt x="397669" y="9525"/>
                </a:lnTo>
                <a:lnTo>
                  <a:pt x="435769" y="0"/>
                </a:lnTo>
                <a:lnTo>
                  <a:pt x="457200" y="45244"/>
                </a:lnTo>
                <a:lnTo>
                  <a:pt x="459581" y="80963"/>
                </a:lnTo>
                <a:lnTo>
                  <a:pt x="483394" y="102394"/>
                </a:lnTo>
                <a:lnTo>
                  <a:pt x="483394" y="123825"/>
                </a:lnTo>
                <a:lnTo>
                  <a:pt x="490538" y="142875"/>
                </a:lnTo>
                <a:lnTo>
                  <a:pt x="528638" y="145256"/>
                </a:lnTo>
                <a:lnTo>
                  <a:pt x="559594" y="171450"/>
                </a:lnTo>
                <a:lnTo>
                  <a:pt x="685800" y="200025"/>
                </a:lnTo>
                <a:lnTo>
                  <a:pt x="731044" y="211931"/>
                </a:lnTo>
                <a:lnTo>
                  <a:pt x="833438" y="219075"/>
                </a:lnTo>
                <a:lnTo>
                  <a:pt x="828675" y="345281"/>
                </a:lnTo>
                <a:lnTo>
                  <a:pt x="904875" y="342900"/>
                </a:lnTo>
                <a:lnTo>
                  <a:pt x="938213" y="342900"/>
                </a:lnTo>
                <a:lnTo>
                  <a:pt x="950119" y="311944"/>
                </a:lnTo>
                <a:lnTo>
                  <a:pt x="983456" y="297656"/>
                </a:lnTo>
                <a:lnTo>
                  <a:pt x="1004888" y="266700"/>
                </a:lnTo>
                <a:lnTo>
                  <a:pt x="1000125" y="245269"/>
                </a:lnTo>
                <a:lnTo>
                  <a:pt x="1076325" y="242888"/>
                </a:lnTo>
                <a:lnTo>
                  <a:pt x="1119188" y="247650"/>
                </a:lnTo>
                <a:lnTo>
                  <a:pt x="1152525" y="276225"/>
                </a:lnTo>
                <a:lnTo>
                  <a:pt x="1183481" y="300038"/>
                </a:lnTo>
                <a:lnTo>
                  <a:pt x="1197769" y="304800"/>
                </a:lnTo>
                <a:lnTo>
                  <a:pt x="1231106" y="288131"/>
                </a:lnTo>
                <a:lnTo>
                  <a:pt x="1288256" y="288131"/>
                </a:lnTo>
                <a:lnTo>
                  <a:pt x="1321594" y="285750"/>
                </a:lnTo>
                <a:lnTo>
                  <a:pt x="1328738" y="259556"/>
                </a:lnTo>
                <a:lnTo>
                  <a:pt x="1362075" y="259556"/>
                </a:lnTo>
                <a:lnTo>
                  <a:pt x="1383506" y="321469"/>
                </a:lnTo>
                <a:lnTo>
                  <a:pt x="1388269" y="350044"/>
                </a:lnTo>
                <a:lnTo>
                  <a:pt x="1371600" y="381000"/>
                </a:lnTo>
                <a:lnTo>
                  <a:pt x="1395413" y="428625"/>
                </a:lnTo>
                <a:lnTo>
                  <a:pt x="1450181" y="435769"/>
                </a:lnTo>
                <a:lnTo>
                  <a:pt x="1538288" y="469106"/>
                </a:lnTo>
                <a:lnTo>
                  <a:pt x="1545431" y="459581"/>
                </a:lnTo>
                <a:lnTo>
                  <a:pt x="1571625" y="447675"/>
                </a:lnTo>
                <a:lnTo>
                  <a:pt x="1590675" y="457200"/>
                </a:lnTo>
                <a:lnTo>
                  <a:pt x="1600200" y="488156"/>
                </a:lnTo>
                <a:lnTo>
                  <a:pt x="1569244" y="531019"/>
                </a:lnTo>
                <a:lnTo>
                  <a:pt x="1571625" y="557213"/>
                </a:lnTo>
                <a:lnTo>
                  <a:pt x="1621631" y="588169"/>
                </a:lnTo>
                <a:lnTo>
                  <a:pt x="1700213" y="604838"/>
                </a:lnTo>
                <a:lnTo>
                  <a:pt x="1726406" y="645319"/>
                </a:lnTo>
                <a:lnTo>
                  <a:pt x="1707356" y="676275"/>
                </a:lnTo>
                <a:lnTo>
                  <a:pt x="1726406" y="740569"/>
                </a:lnTo>
                <a:lnTo>
                  <a:pt x="1745456" y="762000"/>
                </a:lnTo>
                <a:lnTo>
                  <a:pt x="1802606" y="797719"/>
                </a:lnTo>
                <a:lnTo>
                  <a:pt x="1793081" y="831056"/>
                </a:lnTo>
                <a:lnTo>
                  <a:pt x="1724025" y="833438"/>
                </a:lnTo>
                <a:lnTo>
                  <a:pt x="1633538" y="890588"/>
                </a:lnTo>
                <a:lnTo>
                  <a:pt x="1638300" y="914400"/>
                </a:lnTo>
                <a:lnTo>
                  <a:pt x="1652588" y="945356"/>
                </a:lnTo>
                <a:lnTo>
                  <a:pt x="1688306" y="1004888"/>
                </a:lnTo>
                <a:lnTo>
                  <a:pt x="1702594" y="1054894"/>
                </a:lnTo>
                <a:lnTo>
                  <a:pt x="1638300" y="1131094"/>
                </a:lnTo>
                <a:lnTo>
                  <a:pt x="1602581" y="1183481"/>
                </a:lnTo>
                <a:lnTo>
                  <a:pt x="1533525" y="1216819"/>
                </a:lnTo>
                <a:lnTo>
                  <a:pt x="1533525" y="1245394"/>
                </a:lnTo>
                <a:lnTo>
                  <a:pt x="1576388" y="1264444"/>
                </a:lnTo>
                <a:lnTo>
                  <a:pt x="1593056" y="1421606"/>
                </a:lnTo>
                <a:lnTo>
                  <a:pt x="1585913" y="1428750"/>
                </a:lnTo>
                <a:lnTo>
                  <a:pt x="1533525" y="1404938"/>
                </a:lnTo>
                <a:lnTo>
                  <a:pt x="1445419" y="1447800"/>
                </a:lnTo>
                <a:lnTo>
                  <a:pt x="1340644" y="1347788"/>
                </a:lnTo>
                <a:lnTo>
                  <a:pt x="1364456" y="1216819"/>
                </a:lnTo>
                <a:lnTo>
                  <a:pt x="1369219" y="1102519"/>
                </a:lnTo>
                <a:lnTo>
                  <a:pt x="1328738" y="1092994"/>
                </a:lnTo>
                <a:lnTo>
                  <a:pt x="1273969" y="1102519"/>
                </a:lnTo>
                <a:lnTo>
                  <a:pt x="1247775" y="1069181"/>
                </a:lnTo>
                <a:lnTo>
                  <a:pt x="1171575" y="1181100"/>
                </a:lnTo>
                <a:lnTo>
                  <a:pt x="1185863" y="1221581"/>
                </a:lnTo>
                <a:lnTo>
                  <a:pt x="1197769" y="1264444"/>
                </a:lnTo>
                <a:lnTo>
                  <a:pt x="1126331" y="1293019"/>
                </a:lnTo>
                <a:lnTo>
                  <a:pt x="1050131" y="1171575"/>
                </a:lnTo>
                <a:lnTo>
                  <a:pt x="957263" y="1195388"/>
                </a:lnTo>
                <a:lnTo>
                  <a:pt x="902494" y="1164431"/>
                </a:lnTo>
                <a:lnTo>
                  <a:pt x="862013" y="1185863"/>
                </a:lnTo>
                <a:lnTo>
                  <a:pt x="869156" y="1221581"/>
                </a:lnTo>
                <a:lnTo>
                  <a:pt x="842963" y="1247775"/>
                </a:lnTo>
                <a:lnTo>
                  <a:pt x="831056" y="1309688"/>
                </a:lnTo>
                <a:lnTo>
                  <a:pt x="778669" y="1362075"/>
                </a:lnTo>
                <a:lnTo>
                  <a:pt x="678656" y="1333500"/>
                </a:lnTo>
                <a:lnTo>
                  <a:pt x="671513" y="1366838"/>
                </a:lnTo>
                <a:lnTo>
                  <a:pt x="683419" y="1414463"/>
                </a:lnTo>
                <a:lnTo>
                  <a:pt x="650081" y="1483519"/>
                </a:lnTo>
                <a:lnTo>
                  <a:pt x="540544" y="1426369"/>
                </a:lnTo>
                <a:lnTo>
                  <a:pt x="581025" y="1364456"/>
                </a:lnTo>
                <a:lnTo>
                  <a:pt x="561975" y="1328738"/>
                </a:lnTo>
                <a:lnTo>
                  <a:pt x="590550" y="1226344"/>
                </a:lnTo>
                <a:lnTo>
                  <a:pt x="521494" y="1204913"/>
                </a:lnTo>
                <a:lnTo>
                  <a:pt x="495300" y="1245394"/>
                </a:lnTo>
                <a:lnTo>
                  <a:pt x="481013" y="1276350"/>
                </a:lnTo>
                <a:lnTo>
                  <a:pt x="459581" y="1264444"/>
                </a:lnTo>
                <a:lnTo>
                  <a:pt x="428625" y="1214438"/>
                </a:lnTo>
                <a:lnTo>
                  <a:pt x="404813" y="1231106"/>
                </a:lnTo>
                <a:lnTo>
                  <a:pt x="381000" y="1273969"/>
                </a:lnTo>
                <a:lnTo>
                  <a:pt x="333375" y="1269206"/>
                </a:lnTo>
                <a:lnTo>
                  <a:pt x="314325" y="1185863"/>
                </a:lnTo>
                <a:lnTo>
                  <a:pt x="373856" y="1147763"/>
                </a:lnTo>
                <a:lnTo>
                  <a:pt x="388144" y="1073944"/>
                </a:lnTo>
                <a:cubicBezTo>
                  <a:pt x="387350" y="1041400"/>
                  <a:pt x="386557" y="1008857"/>
                  <a:pt x="385763" y="976313"/>
                </a:cubicBezTo>
                <a:lnTo>
                  <a:pt x="335756" y="914400"/>
                </a:lnTo>
                <a:lnTo>
                  <a:pt x="247650" y="931069"/>
                </a:lnTo>
                <a:lnTo>
                  <a:pt x="164306" y="921544"/>
                </a:lnTo>
                <a:lnTo>
                  <a:pt x="135731" y="881063"/>
                </a:lnTo>
                <a:lnTo>
                  <a:pt x="0" y="854869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92" name="Прямоугольник 291"/>
          <p:cNvSpPr/>
          <p:nvPr/>
        </p:nvSpPr>
        <p:spPr>
          <a:xfrm>
            <a:off x="8085157" y="5051803"/>
            <a:ext cx="5302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Уруссу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270644" y="5076410"/>
            <a:ext cx="103028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Лениногорск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7329490" y="5206584"/>
            <a:ext cx="75723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Бугульма</a:t>
            </a:r>
          </a:p>
        </p:txBody>
      </p:sp>
      <p:sp>
        <p:nvSpPr>
          <p:cNvPr id="295" name="Полилиния 294"/>
          <p:cNvSpPr/>
          <p:nvPr/>
        </p:nvSpPr>
        <p:spPr>
          <a:xfrm>
            <a:off x="7814430" y="5350143"/>
            <a:ext cx="766186" cy="1284864"/>
          </a:xfrm>
          <a:custGeom>
            <a:avLst/>
            <a:gdLst>
              <a:gd name="connsiteX0" fmla="*/ 130175 w 971550"/>
              <a:gd name="connsiteY0" fmla="*/ 0 h 1733550"/>
              <a:gd name="connsiteX1" fmla="*/ 203200 w 971550"/>
              <a:gd name="connsiteY1" fmla="*/ 3175 h 1733550"/>
              <a:gd name="connsiteX2" fmla="*/ 238125 w 971550"/>
              <a:gd name="connsiteY2" fmla="*/ 15875 h 1733550"/>
              <a:gd name="connsiteX3" fmla="*/ 250825 w 971550"/>
              <a:gd name="connsiteY3" fmla="*/ 63500 h 1733550"/>
              <a:gd name="connsiteX4" fmla="*/ 234950 w 971550"/>
              <a:gd name="connsiteY4" fmla="*/ 98425 h 1733550"/>
              <a:gd name="connsiteX5" fmla="*/ 241300 w 971550"/>
              <a:gd name="connsiteY5" fmla="*/ 114300 h 1733550"/>
              <a:gd name="connsiteX6" fmla="*/ 323850 w 971550"/>
              <a:gd name="connsiteY6" fmla="*/ 127000 h 1733550"/>
              <a:gd name="connsiteX7" fmla="*/ 342900 w 971550"/>
              <a:gd name="connsiteY7" fmla="*/ 104775 h 1733550"/>
              <a:gd name="connsiteX8" fmla="*/ 520700 w 971550"/>
              <a:gd name="connsiteY8" fmla="*/ 130175 h 1733550"/>
              <a:gd name="connsiteX9" fmla="*/ 644525 w 971550"/>
              <a:gd name="connsiteY9" fmla="*/ 149225 h 1733550"/>
              <a:gd name="connsiteX10" fmla="*/ 660400 w 971550"/>
              <a:gd name="connsiteY10" fmla="*/ 171450 h 1733550"/>
              <a:gd name="connsiteX11" fmla="*/ 654050 w 971550"/>
              <a:gd name="connsiteY11" fmla="*/ 215900 h 1733550"/>
              <a:gd name="connsiteX12" fmla="*/ 717550 w 971550"/>
              <a:gd name="connsiteY12" fmla="*/ 219075 h 1733550"/>
              <a:gd name="connsiteX13" fmla="*/ 746125 w 971550"/>
              <a:gd name="connsiteY13" fmla="*/ 219075 h 1733550"/>
              <a:gd name="connsiteX14" fmla="*/ 787400 w 971550"/>
              <a:gd name="connsiteY14" fmla="*/ 171450 h 1733550"/>
              <a:gd name="connsiteX15" fmla="*/ 784225 w 971550"/>
              <a:gd name="connsiteY15" fmla="*/ 228600 h 1733550"/>
              <a:gd name="connsiteX16" fmla="*/ 803275 w 971550"/>
              <a:gd name="connsiteY16" fmla="*/ 292100 h 1733550"/>
              <a:gd name="connsiteX17" fmla="*/ 790575 w 971550"/>
              <a:gd name="connsiteY17" fmla="*/ 349250 h 1733550"/>
              <a:gd name="connsiteX18" fmla="*/ 755650 w 971550"/>
              <a:gd name="connsiteY18" fmla="*/ 406400 h 1733550"/>
              <a:gd name="connsiteX19" fmla="*/ 755650 w 971550"/>
              <a:gd name="connsiteY19" fmla="*/ 476250 h 1733550"/>
              <a:gd name="connsiteX20" fmla="*/ 736600 w 971550"/>
              <a:gd name="connsiteY20" fmla="*/ 533400 h 1733550"/>
              <a:gd name="connsiteX21" fmla="*/ 733425 w 971550"/>
              <a:gd name="connsiteY21" fmla="*/ 641350 h 1733550"/>
              <a:gd name="connsiteX22" fmla="*/ 787400 w 971550"/>
              <a:gd name="connsiteY22" fmla="*/ 768350 h 1733550"/>
              <a:gd name="connsiteX23" fmla="*/ 796925 w 971550"/>
              <a:gd name="connsiteY23" fmla="*/ 869950 h 1733550"/>
              <a:gd name="connsiteX24" fmla="*/ 863600 w 971550"/>
              <a:gd name="connsiteY24" fmla="*/ 949325 h 1733550"/>
              <a:gd name="connsiteX25" fmla="*/ 854075 w 971550"/>
              <a:gd name="connsiteY25" fmla="*/ 971550 h 1733550"/>
              <a:gd name="connsiteX26" fmla="*/ 841375 w 971550"/>
              <a:gd name="connsiteY26" fmla="*/ 1000125 h 1733550"/>
              <a:gd name="connsiteX27" fmla="*/ 863600 w 971550"/>
              <a:gd name="connsiteY27" fmla="*/ 1019175 h 1733550"/>
              <a:gd name="connsiteX28" fmla="*/ 841375 w 971550"/>
              <a:gd name="connsiteY28" fmla="*/ 1082675 h 1733550"/>
              <a:gd name="connsiteX29" fmla="*/ 838200 w 971550"/>
              <a:gd name="connsiteY29" fmla="*/ 1117600 h 1733550"/>
              <a:gd name="connsiteX30" fmla="*/ 806450 w 971550"/>
              <a:gd name="connsiteY30" fmla="*/ 1123950 h 1733550"/>
              <a:gd name="connsiteX31" fmla="*/ 847725 w 971550"/>
              <a:gd name="connsiteY31" fmla="*/ 1244600 h 1733550"/>
              <a:gd name="connsiteX32" fmla="*/ 882650 w 971550"/>
              <a:gd name="connsiteY32" fmla="*/ 1355725 h 1733550"/>
              <a:gd name="connsiteX33" fmla="*/ 892175 w 971550"/>
              <a:gd name="connsiteY33" fmla="*/ 1438275 h 1733550"/>
              <a:gd name="connsiteX34" fmla="*/ 927100 w 971550"/>
              <a:gd name="connsiteY34" fmla="*/ 1492250 h 1733550"/>
              <a:gd name="connsiteX35" fmla="*/ 971550 w 971550"/>
              <a:gd name="connsiteY35" fmla="*/ 1533525 h 1733550"/>
              <a:gd name="connsiteX36" fmla="*/ 962025 w 971550"/>
              <a:gd name="connsiteY36" fmla="*/ 1571625 h 1733550"/>
              <a:gd name="connsiteX37" fmla="*/ 828675 w 971550"/>
              <a:gd name="connsiteY37" fmla="*/ 1539875 h 1733550"/>
              <a:gd name="connsiteX38" fmla="*/ 796925 w 971550"/>
              <a:gd name="connsiteY38" fmla="*/ 1593850 h 1733550"/>
              <a:gd name="connsiteX39" fmla="*/ 771525 w 971550"/>
              <a:gd name="connsiteY39" fmla="*/ 1663700 h 1733550"/>
              <a:gd name="connsiteX40" fmla="*/ 723900 w 971550"/>
              <a:gd name="connsiteY40" fmla="*/ 1733550 h 1733550"/>
              <a:gd name="connsiteX41" fmla="*/ 673100 w 971550"/>
              <a:gd name="connsiteY41" fmla="*/ 1682750 h 1733550"/>
              <a:gd name="connsiteX42" fmla="*/ 596900 w 971550"/>
              <a:gd name="connsiteY42" fmla="*/ 1622425 h 1733550"/>
              <a:gd name="connsiteX43" fmla="*/ 565150 w 971550"/>
              <a:gd name="connsiteY43" fmla="*/ 1562100 h 1733550"/>
              <a:gd name="connsiteX44" fmla="*/ 571500 w 971550"/>
              <a:gd name="connsiteY44" fmla="*/ 1454150 h 1733550"/>
              <a:gd name="connsiteX45" fmla="*/ 536575 w 971550"/>
              <a:gd name="connsiteY45" fmla="*/ 1422400 h 1733550"/>
              <a:gd name="connsiteX46" fmla="*/ 501650 w 971550"/>
              <a:gd name="connsiteY46" fmla="*/ 1416050 h 1733550"/>
              <a:gd name="connsiteX47" fmla="*/ 488950 w 971550"/>
              <a:gd name="connsiteY47" fmla="*/ 1355725 h 1733550"/>
              <a:gd name="connsiteX48" fmla="*/ 400050 w 971550"/>
              <a:gd name="connsiteY48" fmla="*/ 1365250 h 1733550"/>
              <a:gd name="connsiteX49" fmla="*/ 396875 w 971550"/>
              <a:gd name="connsiteY49" fmla="*/ 1409700 h 1733550"/>
              <a:gd name="connsiteX50" fmla="*/ 311150 w 971550"/>
              <a:gd name="connsiteY50" fmla="*/ 1454150 h 1733550"/>
              <a:gd name="connsiteX51" fmla="*/ 206375 w 971550"/>
              <a:gd name="connsiteY51" fmla="*/ 1473200 h 1733550"/>
              <a:gd name="connsiteX52" fmla="*/ 184150 w 971550"/>
              <a:gd name="connsiteY52" fmla="*/ 1454150 h 1733550"/>
              <a:gd name="connsiteX53" fmla="*/ 228600 w 971550"/>
              <a:gd name="connsiteY53" fmla="*/ 1393825 h 1733550"/>
              <a:gd name="connsiteX54" fmla="*/ 155575 w 971550"/>
              <a:gd name="connsiteY54" fmla="*/ 1231900 h 1733550"/>
              <a:gd name="connsiteX55" fmla="*/ 111125 w 971550"/>
              <a:gd name="connsiteY55" fmla="*/ 1181100 h 1733550"/>
              <a:gd name="connsiteX56" fmla="*/ 28575 w 971550"/>
              <a:gd name="connsiteY56" fmla="*/ 1133475 h 1733550"/>
              <a:gd name="connsiteX57" fmla="*/ 0 w 971550"/>
              <a:gd name="connsiteY57" fmla="*/ 1047750 h 1733550"/>
              <a:gd name="connsiteX58" fmla="*/ 28575 w 971550"/>
              <a:gd name="connsiteY58" fmla="*/ 1019175 h 1733550"/>
              <a:gd name="connsiteX59" fmla="*/ 98425 w 971550"/>
              <a:gd name="connsiteY59" fmla="*/ 1044575 h 1733550"/>
              <a:gd name="connsiteX60" fmla="*/ 149225 w 971550"/>
              <a:gd name="connsiteY60" fmla="*/ 1066800 h 1733550"/>
              <a:gd name="connsiteX61" fmla="*/ 196850 w 971550"/>
              <a:gd name="connsiteY61" fmla="*/ 1082675 h 1733550"/>
              <a:gd name="connsiteX62" fmla="*/ 196850 w 971550"/>
              <a:gd name="connsiteY62" fmla="*/ 1082675 h 1733550"/>
              <a:gd name="connsiteX63" fmla="*/ 177800 w 971550"/>
              <a:gd name="connsiteY63" fmla="*/ 1035050 h 1733550"/>
              <a:gd name="connsiteX64" fmla="*/ 171450 w 971550"/>
              <a:gd name="connsiteY64" fmla="*/ 1006475 h 1733550"/>
              <a:gd name="connsiteX65" fmla="*/ 257175 w 971550"/>
              <a:gd name="connsiteY65" fmla="*/ 1019175 h 1733550"/>
              <a:gd name="connsiteX66" fmla="*/ 330200 w 971550"/>
              <a:gd name="connsiteY66" fmla="*/ 876300 h 1733550"/>
              <a:gd name="connsiteX67" fmla="*/ 184150 w 971550"/>
              <a:gd name="connsiteY67" fmla="*/ 736600 h 1733550"/>
              <a:gd name="connsiteX68" fmla="*/ 234950 w 971550"/>
              <a:gd name="connsiteY68" fmla="*/ 711200 h 1733550"/>
              <a:gd name="connsiteX69" fmla="*/ 276225 w 971550"/>
              <a:gd name="connsiteY69" fmla="*/ 584200 h 1733550"/>
              <a:gd name="connsiteX70" fmla="*/ 260350 w 971550"/>
              <a:gd name="connsiteY70" fmla="*/ 565150 h 1733550"/>
              <a:gd name="connsiteX71" fmla="*/ 247650 w 971550"/>
              <a:gd name="connsiteY71" fmla="*/ 504825 h 1733550"/>
              <a:gd name="connsiteX72" fmla="*/ 250825 w 971550"/>
              <a:gd name="connsiteY72" fmla="*/ 482600 h 1733550"/>
              <a:gd name="connsiteX73" fmla="*/ 304800 w 971550"/>
              <a:gd name="connsiteY73" fmla="*/ 412750 h 1733550"/>
              <a:gd name="connsiteX74" fmla="*/ 250825 w 971550"/>
              <a:gd name="connsiteY74" fmla="*/ 374650 h 1733550"/>
              <a:gd name="connsiteX75" fmla="*/ 203200 w 971550"/>
              <a:gd name="connsiteY75" fmla="*/ 355600 h 1733550"/>
              <a:gd name="connsiteX76" fmla="*/ 158750 w 971550"/>
              <a:gd name="connsiteY76" fmla="*/ 292100 h 1733550"/>
              <a:gd name="connsiteX77" fmla="*/ 85725 w 971550"/>
              <a:gd name="connsiteY77" fmla="*/ 222250 h 1733550"/>
              <a:gd name="connsiteX78" fmla="*/ 22225 w 971550"/>
              <a:gd name="connsiteY78" fmla="*/ 215900 h 1733550"/>
              <a:gd name="connsiteX79" fmla="*/ 25400 w 971550"/>
              <a:gd name="connsiteY79" fmla="*/ 187325 h 1733550"/>
              <a:gd name="connsiteX80" fmla="*/ 92075 w 971550"/>
              <a:gd name="connsiteY80" fmla="*/ 101600 h 1733550"/>
              <a:gd name="connsiteX81" fmla="*/ 82550 w 971550"/>
              <a:gd name="connsiteY81" fmla="*/ 22225 h 1733550"/>
              <a:gd name="connsiteX82" fmla="*/ 130175 w 971550"/>
              <a:gd name="connsiteY82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71550" h="1733550">
                <a:moveTo>
                  <a:pt x="130175" y="0"/>
                </a:moveTo>
                <a:lnTo>
                  <a:pt x="203200" y="3175"/>
                </a:lnTo>
                <a:lnTo>
                  <a:pt x="238125" y="15875"/>
                </a:lnTo>
                <a:lnTo>
                  <a:pt x="250825" y="63500"/>
                </a:lnTo>
                <a:lnTo>
                  <a:pt x="234950" y="98425"/>
                </a:lnTo>
                <a:lnTo>
                  <a:pt x="241300" y="114300"/>
                </a:lnTo>
                <a:lnTo>
                  <a:pt x="323850" y="127000"/>
                </a:lnTo>
                <a:lnTo>
                  <a:pt x="342900" y="104775"/>
                </a:lnTo>
                <a:lnTo>
                  <a:pt x="520700" y="130175"/>
                </a:lnTo>
                <a:lnTo>
                  <a:pt x="644525" y="149225"/>
                </a:lnTo>
                <a:lnTo>
                  <a:pt x="660400" y="171450"/>
                </a:lnTo>
                <a:lnTo>
                  <a:pt x="654050" y="215900"/>
                </a:lnTo>
                <a:lnTo>
                  <a:pt x="717550" y="219075"/>
                </a:lnTo>
                <a:lnTo>
                  <a:pt x="746125" y="219075"/>
                </a:lnTo>
                <a:lnTo>
                  <a:pt x="787400" y="171450"/>
                </a:lnTo>
                <a:lnTo>
                  <a:pt x="784225" y="228600"/>
                </a:lnTo>
                <a:lnTo>
                  <a:pt x="803275" y="292100"/>
                </a:lnTo>
                <a:lnTo>
                  <a:pt x="790575" y="349250"/>
                </a:lnTo>
                <a:lnTo>
                  <a:pt x="755650" y="406400"/>
                </a:lnTo>
                <a:lnTo>
                  <a:pt x="755650" y="476250"/>
                </a:lnTo>
                <a:lnTo>
                  <a:pt x="736600" y="533400"/>
                </a:lnTo>
                <a:cubicBezTo>
                  <a:pt x="735542" y="569383"/>
                  <a:pt x="734483" y="605367"/>
                  <a:pt x="733425" y="641350"/>
                </a:cubicBezTo>
                <a:lnTo>
                  <a:pt x="787400" y="768350"/>
                </a:lnTo>
                <a:lnTo>
                  <a:pt x="796925" y="869950"/>
                </a:lnTo>
                <a:lnTo>
                  <a:pt x="863600" y="949325"/>
                </a:lnTo>
                <a:lnTo>
                  <a:pt x="854075" y="971550"/>
                </a:lnTo>
                <a:lnTo>
                  <a:pt x="841375" y="1000125"/>
                </a:lnTo>
                <a:lnTo>
                  <a:pt x="863600" y="1019175"/>
                </a:lnTo>
                <a:lnTo>
                  <a:pt x="841375" y="1082675"/>
                </a:lnTo>
                <a:lnTo>
                  <a:pt x="838200" y="1117600"/>
                </a:lnTo>
                <a:lnTo>
                  <a:pt x="806450" y="1123950"/>
                </a:lnTo>
                <a:lnTo>
                  <a:pt x="847725" y="1244600"/>
                </a:lnTo>
                <a:lnTo>
                  <a:pt x="882650" y="1355725"/>
                </a:lnTo>
                <a:lnTo>
                  <a:pt x="892175" y="1438275"/>
                </a:lnTo>
                <a:lnTo>
                  <a:pt x="927100" y="1492250"/>
                </a:lnTo>
                <a:lnTo>
                  <a:pt x="971550" y="1533525"/>
                </a:lnTo>
                <a:lnTo>
                  <a:pt x="962025" y="1571625"/>
                </a:lnTo>
                <a:lnTo>
                  <a:pt x="828675" y="1539875"/>
                </a:lnTo>
                <a:lnTo>
                  <a:pt x="796925" y="1593850"/>
                </a:lnTo>
                <a:lnTo>
                  <a:pt x="771525" y="1663700"/>
                </a:lnTo>
                <a:lnTo>
                  <a:pt x="723900" y="1733550"/>
                </a:lnTo>
                <a:lnTo>
                  <a:pt x="673100" y="1682750"/>
                </a:lnTo>
                <a:lnTo>
                  <a:pt x="596900" y="1622425"/>
                </a:lnTo>
                <a:lnTo>
                  <a:pt x="565150" y="1562100"/>
                </a:lnTo>
                <a:lnTo>
                  <a:pt x="571500" y="1454150"/>
                </a:lnTo>
                <a:lnTo>
                  <a:pt x="536575" y="1422400"/>
                </a:lnTo>
                <a:lnTo>
                  <a:pt x="501650" y="1416050"/>
                </a:lnTo>
                <a:lnTo>
                  <a:pt x="488950" y="1355725"/>
                </a:lnTo>
                <a:lnTo>
                  <a:pt x="400050" y="1365250"/>
                </a:lnTo>
                <a:lnTo>
                  <a:pt x="396875" y="1409700"/>
                </a:lnTo>
                <a:lnTo>
                  <a:pt x="311150" y="1454150"/>
                </a:lnTo>
                <a:lnTo>
                  <a:pt x="206375" y="1473200"/>
                </a:lnTo>
                <a:lnTo>
                  <a:pt x="184150" y="1454150"/>
                </a:lnTo>
                <a:lnTo>
                  <a:pt x="228600" y="1393825"/>
                </a:lnTo>
                <a:lnTo>
                  <a:pt x="155575" y="1231900"/>
                </a:lnTo>
                <a:lnTo>
                  <a:pt x="111125" y="1181100"/>
                </a:lnTo>
                <a:lnTo>
                  <a:pt x="28575" y="1133475"/>
                </a:lnTo>
                <a:lnTo>
                  <a:pt x="0" y="1047750"/>
                </a:lnTo>
                <a:lnTo>
                  <a:pt x="28575" y="1019175"/>
                </a:lnTo>
                <a:lnTo>
                  <a:pt x="98425" y="1044575"/>
                </a:lnTo>
                <a:lnTo>
                  <a:pt x="149225" y="1066800"/>
                </a:lnTo>
                <a:lnTo>
                  <a:pt x="196850" y="1082675"/>
                </a:lnTo>
                <a:lnTo>
                  <a:pt x="196850" y="1082675"/>
                </a:lnTo>
                <a:lnTo>
                  <a:pt x="177800" y="1035050"/>
                </a:lnTo>
                <a:lnTo>
                  <a:pt x="171450" y="1006475"/>
                </a:lnTo>
                <a:lnTo>
                  <a:pt x="257175" y="1019175"/>
                </a:lnTo>
                <a:lnTo>
                  <a:pt x="330200" y="876300"/>
                </a:lnTo>
                <a:lnTo>
                  <a:pt x="184150" y="736600"/>
                </a:lnTo>
                <a:lnTo>
                  <a:pt x="234950" y="711200"/>
                </a:lnTo>
                <a:lnTo>
                  <a:pt x="276225" y="584200"/>
                </a:lnTo>
                <a:lnTo>
                  <a:pt x="260350" y="565150"/>
                </a:lnTo>
                <a:lnTo>
                  <a:pt x="247650" y="504825"/>
                </a:lnTo>
                <a:lnTo>
                  <a:pt x="250825" y="482600"/>
                </a:lnTo>
                <a:lnTo>
                  <a:pt x="304800" y="412750"/>
                </a:lnTo>
                <a:lnTo>
                  <a:pt x="250825" y="374650"/>
                </a:lnTo>
                <a:lnTo>
                  <a:pt x="203200" y="355600"/>
                </a:lnTo>
                <a:lnTo>
                  <a:pt x="158750" y="292100"/>
                </a:lnTo>
                <a:lnTo>
                  <a:pt x="85725" y="222250"/>
                </a:lnTo>
                <a:lnTo>
                  <a:pt x="22225" y="215900"/>
                </a:lnTo>
                <a:lnTo>
                  <a:pt x="25400" y="187325"/>
                </a:lnTo>
                <a:lnTo>
                  <a:pt x="92075" y="101600"/>
                </a:lnTo>
                <a:lnTo>
                  <a:pt x="82550" y="22225"/>
                </a:lnTo>
                <a:lnTo>
                  <a:pt x="130175" y="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62" tIns="38090" rIns="76162" bIns="3809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96" name="Прямоугольник 295"/>
          <p:cNvSpPr/>
          <p:nvPr/>
        </p:nvSpPr>
        <p:spPr>
          <a:xfrm>
            <a:off x="7929568" y="5754272"/>
            <a:ext cx="81438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Бавлы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7850187" y="3826254"/>
            <a:ext cx="1270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Муслюмово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7586668" y="4450934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Азнакаево</a:t>
            </a:r>
          </a:p>
        </p:txBody>
      </p:sp>
      <p:sp>
        <p:nvSpPr>
          <p:cNvPr id="299" name="Прямоугольник 298"/>
          <p:cNvSpPr/>
          <p:nvPr/>
        </p:nvSpPr>
        <p:spPr>
          <a:xfrm>
            <a:off x="1905024" y="3750847"/>
            <a:ext cx="12747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Камское  Устье</a:t>
            </a:r>
          </a:p>
        </p:txBody>
      </p:sp>
      <p:sp>
        <p:nvSpPr>
          <p:cNvPr id="300" name="Прямоугольник 299"/>
          <p:cNvSpPr/>
          <p:nvPr/>
        </p:nvSpPr>
        <p:spPr>
          <a:xfrm>
            <a:off x="2312995" y="2280824"/>
            <a:ext cx="9763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Высокая Гора</a:t>
            </a:r>
          </a:p>
        </p:txBody>
      </p:sp>
      <p:sp>
        <p:nvSpPr>
          <p:cNvPr id="301" name="Прямоугольник 300"/>
          <p:cNvSpPr/>
          <p:nvPr/>
        </p:nvSpPr>
        <p:spPr>
          <a:xfrm>
            <a:off x="2493966" y="2504827"/>
            <a:ext cx="608012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02" name="Прямоугольник 301"/>
          <p:cNvSpPr/>
          <p:nvPr/>
        </p:nvSpPr>
        <p:spPr>
          <a:xfrm>
            <a:off x="5359407" y="3336677"/>
            <a:ext cx="11239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154371" y="4623181"/>
            <a:ext cx="1381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Базарные Матаки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6926264" y="3834984"/>
            <a:ext cx="889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Сарманово</a:t>
            </a:r>
          </a:p>
        </p:txBody>
      </p:sp>
      <p:sp>
        <p:nvSpPr>
          <p:cNvPr id="305" name="Прямоугольник 304"/>
          <p:cNvSpPr/>
          <p:nvPr/>
        </p:nvSpPr>
        <p:spPr>
          <a:xfrm>
            <a:off x="5605483" y="2618166"/>
            <a:ext cx="8413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Елабуга</a:t>
            </a:r>
          </a:p>
        </p:txBody>
      </p:sp>
      <p:sp>
        <p:nvSpPr>
          <p:cNvPr id="308" name="Прямоугольник 307"/>
          <p:cNvSpPr/>
          <p:nvPr/>
        </p:nvSpPr>
        <p:spPr>
          <a:xfrm>
            <a:off x="1676400" y="3172997"/>
            <a:ext cx="1062038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Верхний  Услон</a:t>
            </a:r>
          </a:p>
        </p:txBody>
      </p:sp>
      <p:sp>
        <p:nvSpPr>
          <p:cNvPr id="309" name="Прямоугольник 308"/>
          <p:cNvSpPr/>
          <p:nvPr/>
        </p:nvSpPr>
        <p:spPr>
          <a:xfrm>
            <a:off x="6421445" y="2842171"/>
            <a:ext cx="165258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10" name="Прямоугольник 309"/>
          <p:cNvSpPr/>
          <p:nvPr/>
        </p:nvSpPr>
        <p:spPr>
          <a:xfrm>
            <a:off x="4013222" y="2304635"/>
            <a:ext cx="8477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Богатые Сабы</a:t>
            </a:r>
          </a:p>
        </p:txBody>
      </p:sp>
      <p:sp>
        <p:nvSpPr>
          <p:cNvPr id="311" name="Прямоугольник 310"/>
          <p:cNvSpPr/>
          <p:nvPr/>
        </p:nvSpPr>
        <p:spPr>
          <a:xfrm>
            <a:off x="3571884" y="3744499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Алексеевск</a:t>
            </a:r>
          </a:p>
        </p:txBody>
      </p:sp>
      <p:sp>
        <p:nvSpPr>
          <p:cNvPr id="312" name="Прямоугольник 311"/>
          <p:cNvSpPr/>
          <p:nvPr/>
        </p:nvSpPr>
        <p:spPr>
          <a:xfrm>
            <a:off x="3378216" y="1873631"/>
            <a:ext cx="5000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Арск</a:t>
            </a:r>
          </a:p>
        </p:txBody>
      </p:sp>
      <p:sp>
        <p:nvSpPr>
          <p:cNvPr id="331" name="Овал 330"/>
          <p:cNvSpPr/>
          <p:nvPr/>
        </p:nvSpPr>
        <p:spPr>
          <a:xfrm>
            <a:off x="2576550" y="2783589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076" rIns="0" bIns="60076" anchor="ctr"/>
          <a:lstStyle/>
          <a:p>
            <a:pPr algn="ctr">
              <a:defRPr/>
            </a:pPr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12</a:t>
            </a:r>
          </a:p>
        </p:txBody>
      </p:sp>
      <p:sp>
        <p:nvSpPr>
          <p:cNvPr id="67773" name="TextBox 5"/>
          <p:cNvSpPr txBox="1">
            <a:spLocks noChangeArrowheads="1"/>
          </p:cNvSpPr>
          <p:nvPr/>
        </p:nvSpPr>
        <p:spPr bwMode="auto">
          <a:xfrm>
            <a:off x="873133" y="992194"/>
            <a:ext cx="7966075" cy="374772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731" tIns="53392" rIns="106731" bIns="53392">
            <a:spAutoFit/>
          </a:bodyPr>
          <a:lstStyle>
            <a:lvl1pPr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700" b="1">
                <a:solidFill>
                  <a:srgbClr val="000000"/>
                </a:solidFill>
              </a:rPr>
              <a:t> В Республике Татарстан зарегистрированы </a:t>
            </a:r>
            <a:r>
              <a:rPr lang="ru-RU" sz="1700" b="1">
                <a:solidFill>
                  <a:srgbClr val="FF0000"/>
                </a:solidFill>
              </a:rPr>
              <a:t>33</a:t>
            </a:r>
            <a:r>
              <a:rPr lang="ru-RU" sz="1700" b="1">
                <a:solidFill>
                  <a:srgbClr val="000000"/>
                </a:solidFill>
              </a:rPr>
              <a:t> стоянки маломерных судов</a:t>
            </a:r>
          </a:p>
        </p:txBody>
      </p:sp>
      <p:sp>
        <p:nvSpPr>
          <p:cNvPr id="166" name="Овал 165"/>
          <p:cNvSpPr/>
          <p:nvPr/>
        </p:nvSpPr>
        <p:spPr>
          <a:xfrm>
            <a:off x="6918356" y="3060525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512" tIns="60076" rIns="35512" bIns="60076" anchor="ctr"/>
          <a:lstStyle/>
          <a:p>
            <a:pPr algn="ctr">
              <a:defRPr/>
            </a:pPr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</a:t>
            </a:r>
          </a:p>
        </p:txBody>
      </p:sp>
      <p:sp>
        <p:nvSpPr>
          <p:cNvPr id="167" name="Овал 166"/>
          <p:cNvSpPr/>
          <p:nvPr/>
        </p:nvSpPr>
        <p:spPr>
          <a:xfrm>
            <a:off x="5769173" y="3560122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512" tIns="60076" rIns="35512" bIns="60076" anchor="ctr"/>
          <a:lstStyle/>
          <a:p>
            <a:pPr algn="ctr">
              <a:defRPr/>
            </a:pPr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</a:p>
        </p:txBody>
      </p:sp>
      <p:sp>
        <p:nvSpPr>
          <p:cNvPr id="168" name="Овал 167"/>
          <p:cNvSpPr/>
          <p:nvPr/>
        </p:nvSpPr>
        <p:spPr>
          <a:xfrm>
            <a:off x="4572932" y="3904594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512" tIns="60076" rIns="35512" bIns="60076" anchor="ctr"/>
          <a:lstStyle/>
          <a:p>
            <a:pPr algn="ctr">
              <a:defRPr/>
            </a:pPr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  <p:sp>
        <p:nvSpPr>
          <p:cNvPr id="169" name="Овал 168"/>
          <p:cNvSpPr/>
          <p:nvPr/>
        </p:nvSpPr>
        <p:spPr>
          <a:xfrm>
            <a:off x="1792784" y="2751623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512" tIns="60076" rIns="35512" bIns="60076" anchor="ctr"/>
          <a:lstStyle/>
          <a:p>
            <a:pPr algn="ctr">
              <a:defRPr/>
            </a:pPr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8</a:t>
            </a:r>
          </a:p>
        </p:txBody>
      </p:sp>
      <p:grpSp>
        <p:nvGrpSpPr>
          <p:cNvPr id="67786" name="Группа 234"/>
          <p:cNvGrpSpPr>
            <a:grpSpLocks/>
          </p:cNvGrpSpPr>
          <p:nvPr/>
        </p:nvGrpSpPr>
        <p:grpSpPr bwMode="auto">
          <a:xfrm>
            <a:off x="9861565" y="5772153"/>
            <a:ext cx="2270124" cy="920750"/>
            <a:chOff x="793779" y="8202790"/>
            <a:chExt cx="4921221" cy="1392450"/>
          </a:xfrm>
        </p:grpSpPr>
        <p:sp>
          <p:nvSpPr>
            <p:cNvPr id="121" name="Прямоугольник 12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3" name="Овал 122"/>
          <p:cNvSpPr/>
          <p:nvPr/>
        </p:nvSpPr>
        <p:spPr>
          <a:xfrm>
            <a:off x="9941606" y="6138299"/>
            <a:ext cx="322701" cy="310559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512" tIns="60076" rIns="35512" bIns="60076" anchor="ctr"/>
          <a:lstStyle/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</a:p>
        </p:txBody>
      </p:sp>
      <p:sp>
        <p:nvSpPr>
          <p:cNvPr id="67790" name="Прямоугольник 123"/>
          <p:cNvSpPr>
            <a:spLocks noChangeArrowheads="1"/>
          </p:cNvSpPr>
          <p:nvPr/>
        </p:nvSpPr>
        <p:spPr bwMode="auto">
          <a:xfrm>
            <a:off x="10345740" y="6061092"/>
            <a:ext cx="1717675" cy="4139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511" tIns="37262" rIns="74511" bIns="37262">
            <a:spAutoFit/>
          </a:bodyPr>
          <a:lstStyle/>
          <a:p>
            <a:pPr algn="just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Количество стоянок маломерных судов</a:t>
            </a:r>
          </a:p>
        </p:txBody>
      </p:sp>
      <p:grpSp>
        <p:nvGrpSpPr>
          <p:cNvPr id="67791" name="Группа 101"/>
          <p:cNvGrpSpPr>
            <a:grpSpLocks/>
          </p:cNvGrpSpPr>
          <p:nvPr/>
        </p:nvGrpSpPr>
        <p:grpSpPr bwMode="auto">
          <a:xfrm>
            <a:off x="9867916" y="788995"/>
            <a:ext cx="2263775" cy="1627187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1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093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34" tIns="37270" rIns="74534" bIns="3727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31441" y="2066927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34" tIns="37270" rIns="74534" bIns="3727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10125093" y="120651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49" tIns="37284" rIns="74549" bIns="3728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510839" y="1238250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928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10125082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34" tIns="37270" rIns="74534" bIns="3727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10490232" y="146685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1011424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3504" tIns="26739" rIns="53504" bIns="26739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СТАТИСТИЧЕСКИХ ДАННЫХ СВЯЗАННЫХ С ПРОВЕДЕНИЕМ ПОИСКОВЫХ РАБОТ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В ПРИРОДНОЙ СРЕДЕ ЗА 2022 г.)</a:t>
            </a:r>
          </a:p>
        </p:txBody>
      </p:sp>
      <p:sp>
        <p:nvSpPr>
          <p:cNvPr id="6349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55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511" tIns="37262" rIns="74511" bIns="3726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349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2020" y="3722810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225" y="2738106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EE8012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810" y="3089612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9030" y="152456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545" y="1723471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770" y="2482422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201" y="1467756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147" y="4017607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389" y="2776739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031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3038" y="2065511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668" y="1586462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5038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94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61" y="1460023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89" y="1993653"/>
            <a:ext cx="63817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84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25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90" y="2669699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25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8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94" y="3680142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25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54" y="4680266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25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5" y="2796691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25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625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999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210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2" y="3710309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22" y="3850003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86" y="3208660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25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721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359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81" y="2668903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25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8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1" y="2946711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25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7019" y="4087501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95" tIns="37298" rIns="74595" bIns="3729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62"/>
            <a:ext cx="1009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91" y="4151256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8" y="4390777"/>
            <a:ext cx="869949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0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25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9041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64" y="2644351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83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52" y="4910381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637" y="4790896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248" y="176815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71" y="2822896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77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85" y="3637275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25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48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25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0" y="4357211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301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109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95" tIns="37298" rIns="74595" bIns="3729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212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21523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339" y="4910411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574" y="4954224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6" y="5234305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854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316177" y="2189709"/>
            <a:ext cx="1095375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94" y="3832772"/>
            <a:ext cx="708025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9100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64" y="432149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25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89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03" y="3376920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504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8" y="2560954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78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25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98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95" tIns="37298" rIns="74595" bIns="3729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83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25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23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25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4" y="3407890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71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25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50" y="3531704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25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5" y="2791371"/>
            <a:ext cx="148272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88" y="3016797"/>
            <a:ext cx="11366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55" y="5122617"/>
            <a:ext cx="741361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30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8" y="1903728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65" y="3560292"/>
            <a:ext cx="1273174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48744"/>
            <a:ext cx="628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8" y="5826447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25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10" y="3836512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25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7056155" y="3082527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grpSp>
        <p:nvGrpSpPr>
          <p:cNvPr id="63672" name="Группа 101"/>
          <p:cNvGrpSpPr>
            <a:grpSpLocks/>
          </p:cNvGrpSpPr>
          <p:nvPr/>
        </p:nvGrpSpPr>
        <p:grpSpPr bwMode="auto">
          <a:xfrm>
            <a:off x="9867900" y="2449538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0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673" name="Прямоугольник 4"/>
          <p:cNvSpPr>
            <a:spLocks noChangeArrowheads="1"/>
          </p:cNvSpPr>
          <p:nvPr/>
        </p:nvSpPr>
        <p:spPr bwMode="auto">
          <a:xfrm>
            <a:off x="9932991" y="2817825"/>
            <a:ext cx="2151061" cy="17324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42" tIns="34842" rIns="34842" bIns="34842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3674" name="Группа 101"/>
          <p:cNvGrpSpPr>
            <a:grpSpLocks/>
          </p:cNvGrpSpPr>
          <p:nvPr/>
        </p:nvGrpSpPr>
        <p:grpSpPr bwMode="auto">
          <a:xfrm>
            <a:off x="9867916" y="788995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0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3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34" tIns="37270" rIns="74534" bIns="3727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41" y="2066927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34" tIns="37270" rIns="74534" bIns="3727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3" y="120651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49" tIns="37284" rIns="74549" bIns="3728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50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928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2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34" tIns="37270" rIns="74534" bIns="3727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2" y="146685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683" name="Группа 2"/>
          <p:cNvGrpSpPr>
            <a:grpSpLocks/>
          </p:cNvGrpSpPr>
          <p:nvPr/>
        </p:nvGrpSpPr>
        <p:grpSpPr bwMode="auto">
          <a:xfrm>
            <a:off x="9867916" y="5080000"/>
            <a:ext cx="2263775" cy="1627187"/>
            <a:chOff x="9867900" y="788987"/>
            <a:chExt cx="2263775" cy="1627360"/>
          </a:xfrm>
        </p:grpSpPr>
        <p:grpSp>
          <p:nvGrpSpPr>
            <p:cNvPr id="63696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3702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810"/>
              <a:ext cx="1674812" cy="692571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algn="just" defTabSz="764833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2022 г.)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9947933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26" name="Овал 125"/>
          <p:cNvSpPr>
            <a:spLocks noChangeAspect="1"/>
          </p:cNvSpPr>
          <p:nvPr/>
        </p:nvSpPr>
        <p:spPr>
          <a:xfrm>
            <a:off x="4973868" y="2230571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897981" y="4020975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2141535" y="3265532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>
          <a:xfrm>
            <a:off x="3030541" y="2401180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6756357" y="4706163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2177985" y="4798755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048" tIns="27011" rIns="54048" bIns="27011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ПОСЕЩЕНИЕМ СПЕЛЕОЛОГИЧЕСКИХ ОБЪЕКТОВ )  </a:t>
            </a:r>
          </a:p>
        </p:txBody>
      </p:sp>
      <p:sp>
        <p:nvSpPr>
          <p:cNvPr id="6451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55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295" tIns="37656" rIns="75295" bIns="3765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451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8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145" y="2738026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705" y="308952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948" y="1524480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66" y="1723446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620" y="2482322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7" y="1467708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009" y="4017519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263" y="2776670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4" y="443313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58" y="2065434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561" y="1586414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957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42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61" y="1460023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89" y="1993653"/>
            <a:ext cx="63817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84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6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90" y="2669699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6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8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94" y="3680142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6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54" y="4680266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6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5" y="2796691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6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85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919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315" tIns="37664" rIns="75315" bIns="376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114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2" y="3710309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22" y="3850003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86" y="3208660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6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701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279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81" y="2668903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6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2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1" y="2946711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6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79" y="408746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41"/>
            <a:ext cx="1009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47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8" y="4390777"/>
            <a:ext cx="869949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0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6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956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24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7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87" y="4910297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617" y="4790887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73" y="1768134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71" y="2822896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77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85" y="3637275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6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48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6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0" y="4357211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194" y="4452156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21523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36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247" y="4910330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97" y="495418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6" y="5234305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766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43" y="2197411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8" y="3840470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6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9016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64" y="432149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6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69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03" y="3376920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82" y="2710648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8" y="2560954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78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6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58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79" tIns="37692" rIns="75379" bIns="3769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83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6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23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6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4" y="3407890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71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6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50" y="3531704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6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5" y="2799073"/>
            <a:ext cx="148272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88" y="3158648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55" y="5122617"/>
            <a:ext cx="741361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30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8" y="1903728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65" y="3552579"/>
            <a:ext cx="1273174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48721"/>
            <a:ext cx="628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8" y="5826447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6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16666" y="3753089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153263" y="4877752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4957492" y="2199680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7323488" y="4018849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6842479" y="4670392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10" y="3828802"/>
            <a:ext cx="8699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771" y="4099736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4711" name="Группа 101"/>
          <p:cNvGrpSpPr>
            <a:grpSpLocks/>
          </p:cNvGrpSpPr>
          <p:nvPr/>
        </p:nvGrpSpPr>
        <p:grpSpPr bwMode="auto">
          <a:xfrm>
            <a:off x="9867900" y="2449538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3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4712" name="Прямоугольник 4"/>
          <p:cNvSpPr>
            <a:spLocks noChangeArrowheads="1"/>
          </p:cNvSpPr>
          <p:nvPr/>
        </p:nvSpPr>
        <p:spPr bwMode="auto">
          <a:xfrm>
            <a:off x="9932991" y="2817830"/>
            <a:ext cx="2151061" cy="1733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208" tIns="35208" rIns="35208" bIns="35208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4713" name="Группа 2"/>
          <p:cNvGrpSpPr>
            <a:grpSpLocks/>
          </p:cNvGrpSpPr>
          <p:nvPr/>
        </p:nvGrpSpPr>
        <p:grpSpPr bwMode="auto">
          <a:xfrm>
            <a:off x="9867916" y="5080000"/>
            <a:ext cx="2263775" cy="1627187"/>
            <a:chOff x="9867900" y="788987"/>
            <a:chExt cx="2263775" cy="1627360"/>
          </a:xfrm>
        </p:grpSpPr>
        <p:grpSp>
          <p:nvGrpSpPr>
            <p:cNvPr id="64725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19" name="Прямоугольник 118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4735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6" name="Прямоугольник 125"/>
            <p:cNvSpPr/>
            <p:nvPr/>
          </p:nvSpPr>
          <p:spPr>
            <a:xfrm>
              <a:off x="10510838" y="1238297"/>
              <a:ext cx="1573211" cy="574710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5906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</a:t>
              </a:r>
              <a:r>
                <a:rPr lang="ru-RU" sz="900" kern="0" dirty="0" err="1">
                  <a:solidFill>
                    <a:prstClr val="black"/>
                  </a:solidFill>
                  <a:cs typeface="Times New Roman" pitchFamily="18" charset="0"/>
                </a:rPr>
                <a:t>г.г</a:t>
              </a: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.</a:t>
              </a:r>
            </a:p>
          </p:txBody>
        </p:sp>
        <p:sp>
          <p:nvSpPr>
            <p:cNvPr id="64727" name="Прямоугольник 131"/>
            <p:cNvSpPr>
              <a:spLocks noChangeArrowheads="1"/>
            </p:cNvSpPr>
            <p:nvPr/>
          </p:nvSpPr>
          <p:spPr bwMode="auto">
            <a:xfrm>
              <a:off x="10544967" y="1926431"/>
              <a:ext cx="1573214" cy="4310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53" name="Овал 152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54" name="Овал 153"/>
            <p:cNvSpPr>
              <a:spLocks noChangeAspect="1"/>
            </p:cNvSpPr>
            <p:nvPr/>
          </p:nvSpPr>
          <p:spPr>
            <a:xfrm>
              <a:off x="10070979" y="1795791"/>
              <a:ext cx="338259" cy="307647"/>
            </a:xfrm>
            <a:prstGeom prst="ellipse">
              <a:avLst/>
            </a:prstGeom>
            <a:solidFill>
              <a:srgbClr val="FFFF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64714" name="Группа 101"/>
          <p:cNvGrpSpPr>
            <a:grpSpLocks/>
          </p:cNvGrpSpPr>
          <p:nvPr/>
        </p:nvGrpSpPr>
        <p:grpSpPr bwMode="auto">
          <a:xfrm>
            <a:off x="9867916" y="788995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2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3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315" tIns="37664" rIns="75315" bIns="376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41" y="2066927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315" tIns="37664" rIns="75315" bIns="376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3" y="120651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335" tIns="37676" rIns="75335" bIns="3767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50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590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2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315" tIns="37664" rIns="75315" bIns="376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2" y="146685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Прямоугольник 4"/>
          <p:cNvSpPr>
            <a:spLocks noChangeArrowheads="1"/>
          </p:cNvSpPr>
          <p:nvPr/>
        </p:nvSpPr>
        <p:spPr bwMode="auto">
          <a:xfrm>
            <a:off x="13" y="22"/>
            <a:ext cx="12190413" cy="62706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384" tIns="27183" rIns="54384" bIns="27183" anchor="ctr"/>
          <a:lstStyle/>
          <a:p>
            <a:pPr algn="ctr" defTabSz="1061124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061124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5529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481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5" name="Rectangle 58"/>
          <p:cNvSpPr>
            <a:spLocks noChangeArrowheads="1"/>
          </p:cNvSpPr>
          <p:nvPr/>
        </p:nvSpPr>
        <p:spPr bwMode="auto">
          <a:xfrm>
            <a:off x="152154" y="1372394"/>
            <a:ext cx="11891963" cy="16764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6988" tIns="43475" rIns="86988" bIns="43475"/>
          <a:lstStyle/>
          <a:p>
            <a:pPr algn="ctr"/>
            <a:r>
              <a:rPr lang="ru-RU" sz="2000" b="1" u="sng" dirty="0" smtClean="0">
                <a:solidFill>
                  <a:srgbClr val="000000"/>
                </a:solidFill>
              </a:rPr>
              <a:t>Консультация </a:t>
            </a:r>
            <a:r>
              <a:rPr lang="ru-RU" sz="2000" b="1" u="sng" dirty="0">
                <a:solidFill>
                  <a:srgbClr val="000000"/>
                </a:solidFill>
              </a:rPr>
              <a:t>– предупреждение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об интенсивности метеорологических  явлений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с 18 часов 29 сентября до 11 часов 30 сентября 2022 года </a:t>
            </a:r>
            <a:r>
              <a:rPr lang="ru-RU" sz="2000" b="1" dirty="0"/>
              <a:t>	</a:t>
            </a:r>
            <a:endParaRPr lang="ru-RU" sz="2000" dirty="0"/>
          </a:p>
          <a:p>
            <a:pPr indent="449263" algn="just"/>
            <a:r>
              <a:rPr lang="ru-RU" sz="2000" dirty="0">
                <a:solidFill>
                  <a:srgbClr val="000000"/>
                </a:solidFill>
              </a:rPr>
              <a:t>Ночью и утром 30 сентября 2022 года на территории Республики Татарстан и в г. Казани местами ожидается туман с видимостью 500 м и менее. </a:t>
            </a:r>
          </a:p>
          <a:p>
            <a:endParaRPr lang="ru-RU" sz="2000" dirty="0">
              <a:solidFill>
                <a:srgbClr val="000000"/>
              </a:solidFill>
            </a:endParaRPr>
          </a:p>
          <a:p>
            <a:r>
              <a:rPr lang="ru-RU" sz="2000" dirty="0">
                <a:solidFill>
                  <a:srgbClr val="000000"/>
                </a:solidFill>
              </a:rPr>
              <a:t> </a:t>
            </a:r>
          </a:p>
          <a:p>
            <a:endParaRPr lang="ru-RU" sz="2000" dirty="0" smtClean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808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339" name="Группа 1"/>
          <p:cNvGrpSpPr>
            <a:grpSpLocks/>
          </p:cNvGrpSpPr>
          <p:nvPr/>
        </p:nvGrpSpPr>
        <p:grpSpPr bwMode="auto">
          <a:xfrm>
            <a:off x="398482" y="1212850"/>
            <a:ext cx="9124949" cy="5494339"/>
            <a:chOff x="397882" y="1147118"/>
            <a:chExt cx="11318065" cy="5399113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3603486" y="3306494"/>
              <a:ext cx="9037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04" y="2690458"/>
              <a:ext cx="1501867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31" y="3041793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0"/>
              <a:ext cx="1677666" cy="1322207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081" y="3405352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5" y="1675887"/>
              <a:ext cx="2088099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5977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9" y="2434572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07"/>
              <a:ext cx="1290200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28" y="2353639"/>
              <a:ext cx="1796622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0" y="3969873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3" y="2662826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48" y="3457805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1492" y="4385650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1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54" y="153883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71" y="2857302"/>
              <a:ext cx="1012346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169"/>
              <a:ext cx="154445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5970277" y="1955546"/>
              <a:ext cx="78958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2942" y="2647393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701" y="2162237"/>
              <a:ext cx="60646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90095" y="3682443"/>
              <a:ext cx="63993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4749" y="2800272"/>
              <a:ext cx="9037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28" y="3533032"/>
              <a:ext cx="1573219" cy="913223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3" y="3675322"/>
              <a:ext cx="1600104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2" y="3458214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3" y="2918955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8661" y="3750303"/>
              <a:ext cx="108297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2366" y="3328334"/>
              <a:ext cx="127791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Рыбная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Arial" pitchFamily="34" charset="0"/>
                </a:rPr>
                <a:t> 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59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918" y="3814259"/>
              <a:ext cx="107116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6" y="2513061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4" y="2375522"/>
              <a:ext cx="1565562" cy="127438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8953" y="2924294"/>
              <a:ext cx="94120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892" y="4039999"/>
              <a:ext cx="2146949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19" y="4103703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5944" y="4236242"/>
              <a:ext cx="132319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679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88" y="259686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3" y="3479599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265" y="4852050"/>
              <a:ext cx="951955" cy="66346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19" y="4701552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20" y="1720605"/>
              <a:ext cx="1504292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68" y="2800272"/>
              <a:ext cx="108691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3093" y="3060004"/>
              <a:ext cx="108297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91064" y="5052893"/>
              <a:ext cx="63993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807" y="4392240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5" y="4749999"/>
              <a:ext cx="1624447" cy="1133368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2" y="4229553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275" y="4381318"/>
              <a:ext cx="78564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091" y="4404554"/>
              <a:ext cx="1099843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269" y="4598156"/>
              <a:ext cx="1443307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633" y="4628131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60" y="4862716"/>
              <a:ext cx="1653837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9520" y="5141807"/>
              <a:ext cx="124443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2" y="4896878"/>
              <a:ext cx="1118950" cy="1062629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7427" y="5211237"/>
              <a:ext cx="91363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27" y="5341036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3855" y="2037437"/>
              <a:ext cx="118930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48" y="3640451"/>
              <a:ext cx="1353961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022" y="3896941"/>
              <a:ext cx="78368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29" y="4091297"/>
              <a:ext cx="1340633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718" y="4302541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21" y="3024069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24" y="2663080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19943" y="2599817"/>
              <a:ext cx="73445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882" y="4788481"/>
              <a:ext cx="1551607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18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2745" y="1455570"/>
              <a:ext cx="832905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925" y="4904694"/>
              <a:ext cx="109675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5484" y="3383707"/>
              <a:ext cx="135667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0067" y="5772833"/>
              <a:ext cx="98452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807" y="1808902"/>
              <a:ext cx="958925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3194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5826" y="3506946"/>
              <a:ext cx="170519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Большие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424" y="2368155"/>
              <a:ext cx="102784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2863" y="2776094"/>
              <a:ext cx="182727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337" y="3081073"/>
              <a:ext cx="139802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701" y="3826742"/>
              <a:ext cx="108888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609" y="2285479"/>
              <a:ext cx="118733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7260" y="3865329"/>
              <a:ext cx="1207025" cy="24195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Камское</a:t>
              </a:r>
            </a:p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4203" y="3918004"/>
              <a:ext cx="108494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6878" y="4440600"/>
              <a:ext cx="108691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1401" y="4806415"/>
              <a:ext cx="108494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355" y="5140254"/>
              <a:ext cx="108494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366" y="4527176"/>
              <a:ext cx="108494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Аксубаево</a:t>
              </a:r>
            </a:p>
          </p:txBody>
        </p:sp>
      </p:grpSp>
      <p:sp>
        <p:nvSpPr>
          <p:cNvPr id="14340" name="Заголовок 1"/>
          <p:cNvSpPr txBox="1">
            <a:spLocks/>
          </p:cNvSpPr>
          <p:nvPr/>
        </p:nvSpPr>
        <p:spPr bwMode="auto">
          <a:xfrm>
            <a:off x="-11113" y="1594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095" tIns="27541" rIns="55095" bIns="27541" anchor="ctr"/>
          <a:lstStyle>
            <a:lvl1pPr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14341" name="Группа 234"/>
          <p:cNvGrpSpPr>
            <a:grpSpLocks/>
          </p:cNvGrpSpPr>
          <p:nvPr/>
        </p:nvGrpSpPr>
        <p:grpSpPr bwMode="auto">
          <a:xfrm>
            <a:off x="9867900" y="4312022"/>
            <a:ext cx="2273300" cy="2395178"/>
            <a:chOff x="793779" y="8202794"/>
            <a:chExt cx="4921221" cy="1392433"/>
          </a:xfrm>
        </p:grpSpPr>
        <p:sp>
          <p:nvSpPr>
            <p:cNvPr id="120" name="Прямоугольник 119"/>
            <p:cNvSpPr/>
            <p:nvPr/>
          </p:nvSpPr>
          <p:spPr>
            <a:xfrm>
              <a:off x="793779" y="8231073"/>
              <a:ext cx="4921221" cy="1364154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361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1992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4342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23" y="4755260"/>
            <a:ext cx="2212975" cy="19503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343" name="Группа 101"/>
          <p:cNvGrpSpPr>
            <a:grpSpLocks/>
          </p:cNvGrpSpPr>
          <p:nvPr/>
        </p:nvGrpSpPr>
        <p:grpSpPr bwMode="auto">
          <a:xfrm>
            <a:off x="9867931" y="789023"/>
            <a:ext cx="2263775" cy="2166938"/>
            <a:chOff x="517062" y="7636898"/>
            <a:chExt cx="5186018" cy="2066682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359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694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7" name="Прямоугольник 126"/>
          <p:cNvSpPr>
            <a:spLocks noChangeAspect="1"/>
          </p:cNvSpPr>
          <p:nvPr/>
        </p:nvSpPr>
        <p:spPr>
          <a:xfrm>
            <a:off x="9980615" y="1704975"/>
            <a:ext cx="292101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1" tIns="38234" rIns="76451" bIns="382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/>
          <p:cNvSpPr/>
          <p:nvPr/>
        </p:nvSpPr>
        <p:spPr>
          <a:xfrm>
            <a:off x="10361614" y="1685927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33" name="Прямоугольник 132"/>
          <p:cNvSpPr>
            <a:spLocks noChangeAspect="1"/>
          </p:cNvSpPr>
          <p:nvPr/>
        </p:nvSpPr>
        <p:spPr>
          <a:xfrm>
            <a:off x="9986964" y="2527307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1" tIns="38234" rIns="76451" bIns="382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Прямоугольник 133"/>
          <p:cNvSpPr/>
          <p:nvPr/>
        </p:nvSpPr>
        <p:spPr>
          <a:xfrm>
            <a:off x="10367964" y="2516201"/>
            <a:ext cx="1695450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9980615" y="1206522"/>
            <a:ext cx="292101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69" tIns="38244" rIns="76469" bIns="3824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361614" y="1220794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391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9990172" y="2165351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1" tIns="38234" rIns="76451" bIns="382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364799" y="2143143"/>
            <a:ext cx="1776413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2" name="Прямоугольник 111"/>
          <p:cNvSpPr/>
          <p:nvPr/>
        </p:nvSpPr>
        <p:spPr bwMode="auto">
          <a:xfrm>
            <a:off x="7380332" y="1510571"/>
            <a:ext cx="828675" cy="10772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7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Агрызский</a:t>
            </a:r>
          </a:p>
        </p:txBody>
      </p:sp>
      <p:sp>
        <p:nvSpPr>
          <p:cNvPr id="160" name="Прямоугольник 159"/>
          <p:cNvSpPr/>
          <p:nvPr/>
        </p:nvSpPr>
        <p:spPr>
          <a:xfrm>
            <a:off x="1559774" y="2566384"/>
            <a:ext cx="3038475" cy="1309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99" tIns="38410" rIns="76799" bIns="3841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+6…+</a:t>
            </a:r>
            <a:r>
              <a:rPr lang="ru-RU" sz="3200" b="1" dirty="0">
                <a:solidFill>
                  <a:srgbClr val="002060"/>
                </a:solidFill>
              </a:rPr>
              <a:t>8</a:t>
            </a:r>
            <a:r>
              <a:rPr lang="ru-RU" sz="3200" b="1" dirty="0" smtClean="0">
                <a:solidFill>
                  <a:srgbClr val="002060"/>
                </a:solidFill>
              </a:rPr>
              <a:t>,</a:t>
            </a: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+10…+13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62" name="Прямая соединительная линия 161"/>
          <p:cNvCxnSpPr/>
          <p:nvPr/>
        </p:nvCxnSpPr>
        <p:spPr>
          <a:xfrm>
            <a:off x="1553400" y="3353594"/>
            <a:ext cx="303371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67" name="Прямоугольник 166"/>
          <p:cNvSpPr/>
          <p:nvPr/>
        </p:nvSpPr>
        <p:spPr>
          <a:xfrm>
            <a:off x="3829072" y="4157659"/>
            <a:ext cx="3038475" cy="1257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99" tIns="38410" rIns="76799" bIns="3841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+4…+</a:t>
            </a:r>
            <a:r>
              <a:rPr lang="ru-RU" sz="3200" b="1" dirty="0">
                <a:solidFill>
                  <a:srgbClr val="002060"/>
                </a:solidFill>
              </a:rPr>
              <a:t>7</a:t>
            </a:r>
            <a:r>
              <a:rPr lang="ru-RU" sz="3200" b="1" dirty="0" smtClean="0">
                <a:solidFill>
                  <a:srgbClr val="002060"/>
                </a:solidFill>
              </a:rPr>
              <a:t> 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+11…+13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79" name="Прямая соединительная линия 178"/>
          <p:cNvCxnSpPr/>
          <p:nvPr/>
        </p:nvCxnSpPr>
        <p:spPr>
          <a:xfrm>
            <a:off x="3843363" y="4786321"/>
            <a:ext cx="3033713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83" name="Прямоугольник 182"/>
          <p:cNvSpPr/>
          <p:nvPr/>
        </p:nvSpPr>
        <p:spPr>
          <a:xfrm>
            <a:off x="5899175" y="2557459"/>
            <a:ext cx="3033712" cy="1290637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99" tIns="38410" rIns="76799" bIns="3841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+3…+7,</a:t>
            </a: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+8…+11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95" name="Прямая соединительная линия 194"/>
          <p:cNvCxnSpPr/>
          <p:nvPr/>
        </p:nvCxnSpPr>
        <p:spPr>
          <a:xfrm>
            <a:off x="5896886" y="3350419"/>
            <a:ext cx="3033712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6" name="Picture 2"/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89" y="838995"/>
            <a:ext cx="305830" cy="2781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1" name="Прямоугольник 109"/>
          <p:cNvSpPr>
            <a:spLocks noChangeArrowheads="1"/>
          </p:cNvSpPr>
          <p:nvPr/>
        </p:nvSpPr>
        <p:spPr bwMode="auto">
          <a:xfrm>
            <a:off x="5714205" y="857999"/>
            <a:ext cx="3809216" cy="289186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705" tIns="28866" rIns="57705" bIns="28866">
            <a:spAutoFit/>
          </a:bodyPr>
          <a:lstStyle/>
          <a:p>
            <a:r>
              <a:rPr lang="ru-RU" sz="1500" b="1" dirty="0">
                <a:solidFill>
                  <a:srgbClr val="000000"/>
                </a:solidFill>
                <a:cs typeface="Times New Roman" pitchFamily="18" charset="0"/>
              </a:rPr>
              <a:t>Местами туман</a:t>
            </a:r>
          </a:p>
        </p:txBody>
      </p:sp>
    </p:spTree>
    <p:extLst>
      <p:ext uri="{BB962C8B-B14F-4D97-AF65-F5344CB8AC3E}">
        <p14:creationId xmlns:p14="http://schemas.microsoft.com/office/powerpoint/2010/main" val="2783516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032" y="839811"/>
            <a:ext cx="9315450" cy="588327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3795" name="Группа 5"/>
          <p:cNvGrpSpPr>
            <a:grpSpLocks/>
          </p:cNvGrpSpPr>
          <p:nvPr/>
        </p:nvGrpSpPr>
        <p:grpSpPr bwMode="auto">
          <a:xfrm>
            <a:off x="11536374" y="23812"/>
            <a:ext cx="579437" cy="42545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70556" y="20037"/>
              <a:ext cx="141169" cy="2249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7E5C244-8335-4FB7-8ADF-E8673720AFE5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4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34" name="Равнобедренный треугольник 133"/>
          <p:cNvSpPr/>
          <p:nvPr/>
        </p:nvSpPr>
        <p:spPr bwMode="auto">
          <a:xfrm rot="10800000">
            <a:off x="11649228" y="14066"/>
            <a:ext cx="541192" cy="362569"/>
          </a:xfrm>
          <a:prstGeom prst="triangle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39" tIns="38424" rIns="76839" bIns="38424" anchor="ctr"/>
          <a:lstStyle/>
          <a:p>
            <a:pPr algn="ctr" defTabSz="772255">
              <a:defRPr/>
            </a:pPr>
            <a:endParaRPr lang="ru-RU" sz="3900" b="1" dirty="0">
              <a:solidFill>
                <a:prstClr val="white"/>
              </a:solidFill>
            </a:endParaRPr>
          </a:p>
        </p:txBody>
      </p:sp>
      <p:sp>
        <p:nvSpPr>
          <p:cNvPr id="33799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748" tIns="27361" rIns="54748" bIns="27361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3380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73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775" tIns="38390" rIns="76775" bIns="3839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33801" name="Группа 1"/>
          <p:cNvGrpSpPr>
            <a:grpSpLocks/>
          </p:cNvGrpSpPr>
          <p:nvPr/>
        </p:nvGrpSpPr>
        <p:grpSpPr bwMode="auto">
          <a:xfrm>
            <a:off x="400087" y="1125298"/>
            <a:ext cx="9136063" cy="5399087"/>
            <a:chOff x="407480" y="1201170"/>
            <a:chExt cx="11299756" cy="5399144"/>
          </a:xfrm>
        </p:grpSpPr>
        <p:sp>
          <p:nvSpPr>
            <p:cNvPr id="170" name="Полилиния 169"/>
            <p:cNvSpPr/>
            <p:nvPr/>
          </p:nvSpPr>
          <p:spPr bwMode="auto">
            <a:xfrm>
              <a:off x="4158827" y="3729403"/>
              <a:ext cx="1600249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8" name="Полилиния 137"/>
            <p:cNvSpPr/>
            <p:nvPr/>
          </p:nvSpPr>
          <p:spPr bwMode="auto">
            <a:xfrm>
              <a:off x="7972150" y="2744537"/>
              <a:ext cx="1502004" cy="987112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 bwMode="auto">
            <a:xfrm>
              <a:off x="6518116" y="3095842"/>
              <a:ext cx="1665466" cy="1213910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 bwMode="auto">
            <a:xfrm>
              <a:off x="8955231" y="1491818"/>
              <a:ext cx="1677818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 bwMode="auto">
            <a:xfrm>
              <a:off x="1096380" y="3459402"/>
              <a:ext cx="154847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 bwMode="auto">
            <a:xfrm>
              <a:off x="5413543" y="1729941"/>
              <a:ext cx="2088288" cy="1014108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 bwMode="auto">
            <a:xfrm>
              <a:off x="7846883" y="2347012"/>
              <a:ext cx="1548448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 bwMode="auto">
            <a:xfrm>
              <a:off x="4799609" y="2488619"/>
              <a:ext cx="1036013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4076927" y="1474282"/>
              <a:ext cx="1290318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1697808" y="2407714"/>
              <a:ext cx="1796785" cy="111664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6210351" y="4023952"/>
              <a:ext cx="121536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10172683" y="2716904"/>
              <a:ext cx="1534553" cy="110737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7558058" y="3511854"/>
              <a:ext cx="1272187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5642231" y="4439731"/>
              <a:ext cx="1227187" cy="86537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5086207" y="2071830"/>
              <a:ext cx="1097650" cy="92982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3547103" y="1592916"/>
              <a:ext cx="846109" cy="764706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2384710" y="2911350"/>
              <a:ext cx="1012437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3692896" y="2675218"/>
              <a:ext cx="154459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9298060" y="1501505"/>
              <a:ext cx="84232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68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 bwMode="auto">
            <a:xfrm>
              <a:off x="5730441" y="2009511"/>
              <a:ext cx="7873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68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5424141" y="2681030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2221725" y="2544502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 bwMode="auto">
            <a:xfrm>
              <a:off x="8061076" y="3688547"/>
              <a:ext cx="640090" cy="184668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 bwMode="auto">
            <a:xfrm>
              <a:off x="5620487" y="4478099"/>
              <a:ext cx="9110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4175375" y="2833427"/>
              <a:ext cx="90515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 bwMode="auto">
            <a:xfrm>
              <a:off x="5309834" y="3587088"/>
              <a:ext cx="1573362" cy="913224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2772731" y="3512293"/>
              <a:ext cx="1116844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4425552" y="2973036"/>
              <a:ext cx="1806414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 bwMode="auto">
            <a:xfrm>
              <a:off x="5414323" y="3701787"/>
              <a:ext cx="108579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4" name="Прямоугольник 173"/>
            <p:cNvSpPr/>
            <p:nvPr/>
          </p:nvSpPr>
          <p:spPr bwMode="auto">
            <a:xfrm>
              <a:off x="4361904" y="390976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76" name="Полилиния 175"/>
            <p:cNvSpPr/>
            <p:nvPr/>
          </p:nvSpPr>
          <p:spPr bwMode="auto">
            <a:xfrm>
              <a:off x="8645970" y="3534914"/>
              <a:ext cx="963912" cy="1010959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7169253" y="2595633"/>
              <a:ext cx="1446446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7299251" y="2666728"/>
              <a:ext cx="913013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860002" y="2429601"/>
              <a:ext cx="1565703" cy="1274384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 bwMode="auto">
            <a:xfrm>
              <a:off x="6270394" y="2714370"/>
              <a:ext cx="94442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7149737" y="4094080"/>
              <a:ext cx="2147144" cy="1076128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7799936" y="4528901"/>
              <a:ext cx="124483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9208448" y="4157753"/>
              <a:ext cx="1596432" cy="1081986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9368746" y="4462205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 bwMode="auto">
            <a:xfrm>
              <a:off x="6235051" y="4136783"/>
              <a:ext cx="1323377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 bwMode="auto">
            <a:xfrm>
              <a:off x="3030748" y="4074759"/>
              <a:ext cx="1538730" cy="1384323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 bwMode="auto">
            <a:xfrm>
              <a:off x="9070537" y="2650948"/>
              <a:ext cx="1494310" cy="113939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9481237" y="3533651"/>
              <a:ext cx="1541126" cy="846950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 bwMode="auto">
            <a:xfrm>
              <a:off x="9827350" y="4906130"/>
              <a:ext cx="952042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407480" y="4755630"/>
              <a:ext cx="1393769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3033822" y="1774680"/>
              <a:ext cx="1504429" cy="1266001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 bwMode="auto">
            <a:xfrm>
              <a:off x="10430982" y="2774695"/>
              <a:ext cx="1085794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68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 bwMode="auto">
            <a:xfrm>
              <a:off x="9343221" y="3090608"/>
              <a:ext cx="108776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9800707" y="3720854"/>
              <a:ext cx="108579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9981347" y="5082942"/>
              <a:ext cx="640090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3448893" y="4424123"/>
              <a:ext cx="78342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 bwMode="auto">
            <a:xfrm>
              <a:off x="5094273" y="4804077"/>
              <a:ext cx="1624594" cy="1133370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 bwMode="auto">
            <a:xfrm rot="21340596">
              <a:off x="1994600" y="4283633"/>
              <a:ext cx="1290492" cy="1094347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>
              <a:off x="4160696" y="4458603"/>
              <a:ext cx="1099943" cy="1138674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 bwMode="auto">
            <a:xfrm>
              <a:off x="4246060" y="4628909"/>
              <a:ext cx="1443147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6541421" y="4682212"/>
              <a:ext cx="1409480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 bwMode="auto">
            <a:xfrm>
              <a:off x="7624549" y="4916794"/>
              <a:ext cx="1653986" cy="999299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8894645" y="4950957"/>
              <a:ext cx="11190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9070299" y="5241694"/>
              <a:ext cx="9110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 bwMode="auto">
            <a:xfrm>
              <a:off x="9663228" y="5395118"/>
              <a:ext cx="975084" cy="1205196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 bwMode="auto">
            <a:xfrm>
              <a:off x="2901084" y="2322261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68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 bwMode="auto">
            <a:xfrm rot="21436068">
              <a:off x="1684326" y="3694529"/>
              <a:ext cx="1354084" cy="721247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 bwMode="auto">
            <a:xfrm>
              <a:off x="2158894" y="3925649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 bwMode="auto">
            <a:xfrm>
              <a:off x="1261470" y="4145347"/>
              <a:ext cx="1340756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 bwMode="auto">
            <a:xfrm>
              <a:off x="1677843" y="4462205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 bwMode="auto">
            <a:xfrm>
              <a:off x="3268512" y="3078145"/>
              <a:ext cx="1551781" cy="104984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 bwMode="auto">
            <a:xfrm>
              <a:off x="3639347" y="3330324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 bwMode="auto">
            <a:xfrm>
              <a:off x="3031625" y="2717126"/>
              <a:ext cx="676270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 bwMode="auto">
            <a:xfrm>
              <a:off x="3168114" y="2722306"/>
              <a:ext cx="73433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433006" y="4790842"/>
              <a:ext cx="155702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 bwMode="auto">
            <a:xfrm>
              <a:off x="4716689" y="1201170"/>
              <a:ext cx="1118937" cy="89681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 bwMode="auto">
            <a:xfrm>
              <a:off x="5145329" y="1401490"/>
              <a:ext cx="83251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 bwMode="auto">
            <a:xfrm>
              <a:off x="6953683" y="4836860"/>
              <a:ext cx="1095614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7157881" y="3414446"/>
              <a:ext cx="1358720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3388024" y="1734869"/>
              <a:ext cx="137442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1053459" y="3428750"/>
              <a:ext cx="170232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5062862" y="2354001"/>
              <a:ext cx="143725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1974327" y="3190623"/>
              <a:ext cx="1399954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68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5602812" y="5211531"/>
              <a:ext cx="91497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05" name="Прямоугольник 204"/>
            <p:cNvSpPr/>
            <p:nvPr/>
          </p:nvSpPr>
          <p:spPr bwMode="auto">
            <a:xfrm>
              <a:off x="7788154" y="5116280"/>
              <a:ext cx="124483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603408" y="2093630"/>
              <a:ext cx="60474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3042452" y="3803402"/>
              <a:ext cx="94639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err="1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</a:t>
              </a: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. Устье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9792856" y="5803675"/>
              <a:ext cx="98565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83" name="Прямоугольник 282"/>
            <p:cNvSpPr/>
            <p:nvPr/>
          </p:nvSpPr>
          <p:spPr bwMode="auto">
            <a:xfrm>
              <a:off x="8485186" y="2806443"/>
              <a:ext cx="1826024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84" name="Прямоугольник 283"/>
            <p:cNvSpPr/>
            <p:nvPr/>
          </p:nvSpPr>
          <p:spPr bwMode="auto">
            <a:xfrm>
              <a:off x="8131761" y="227938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459" name="Прямоугольник 458"/>
            <p:cNvSpPr/>
            <p:nvPr/>
          </p:nvSpPr>
          <p:spPr bwMode="auto">
            <a:xfrm>
              <a:off x="8591212" y="3765305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pic>
          <p:nvPicPr>
            <p:cNvPr id="3400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2050" y="19224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3" name="Овал 222"/>
            <p:cNvSpPr>
              <a:spLocks noChangeAspect="1"/>
            </p:cNvSpPr>
            <p:nvPr/>
          </p:nvSpPr>
          <p:spPr>
            <a:xfrm>
              <a:off x="8547829" y="2596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69363" y="246221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44" name="Прямоугольник 243"/>
            <p:cNvSpPr/>
            <p:nvPr/>
          </p:nvSpPr>
          <p:spPr>
            <a:xfrm>
              <a:off x="2575147" y="4427297"/>
              <a:ext cx="78735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68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49" name="Овал 248"/>
            <p:cNvSpPr>
              <a:spLocks noChangeAspect="1"/>
            </p:cNvSpPr>
            <p:nvPr/>
          </p:nvSpPr>
          <p:spPr>
            <a:xfrm>
              <a:off x="6401549" y="29924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Овал 176"/>
            <p:cNvSpPr>
              <a:spLocks noChangeAspect="1"/>
            </p:cNvSpPr>
            <p:nvPr/>
          </p:nvSpPr>
          <p:spPr>
            <a:xfrm>
              <a:off x="5158877" y="26842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83413" y="3592513"/>
              <a:ext cx="442912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2" name="Овал 251"/>
            <p:cNvSpPr>
              <a:spLocks noChangeAspect="1"/>
            </p:cNvSpPr>
            <p:nvPr/>
          </p:nvSpPr>
          <p:spPr>
            <a:xfrm>
              <a:off x="10052429" y="395257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10363" y="2974975"/>
              <a:ext cx="441325" cy="331788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3" name="Овал 272"/>
            <p:cNvSpPr>
              <a:spLocks noChangeAspect="1"/>
            </p:cNvSpPr>
            <p:nvPr/>
          </p:nvSpPr>
          <p:spPr>
            <a:xfrm>
              <a:off x="8583451" y="529620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1013" y="53260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6" name="Овал 275"/>
            <p:cNvSpPr>
              <a:spLocks noChangeAspect="1"/>
            </p:cNvSpPr>
            <p:nvPr/>
          </p:nvSpPr>
          <p:spPr>
            <a:xfrm>
              <a:off x="3135556" y="297322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60488" y="365918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00" name="Овал 199"/>
            <p:cNvSpPr>
              <a:spLocks noChangeAspect="1"/>
            </p:cNvSpPr>
            <p:nvPr/>
          </p:nvSpPr>
          <p:spPr>
            <a:xfrm>
              <a:off x="7465783" y="357164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7338" y="2273300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36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2188" y="3178175"/>
              <a:ext cx="438150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8" name="Овал 227"/>
            <p:cNvSpPr>
              <a:spLocks noChangeAspect="1"/>
            </p:cNvSpPr>
            <p:nvPr/>
          </p:nvSpPr>
          <p:spPr>
            <a:xfrm>
              <a:off x="8705729" y="298146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Овал 136"/>
            <p:cNvSpPr>
              <a:spLocks noChangeAspect="1"/>
            </p:cNvSpPr>
            <p:nvPr/>
          </p:nvSpPr>
          <p:spPr>
            <a:xfrm>
              <a:off x="1871385" y="371698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Овал 144"/>
            <p:cNvSpPr>
              <a:spLocks noChangeAspect="1"/>
            </p:cNvSpPr>
            <p:nvPr/>
          </p:nvSpPr>
          <p:spPr>
            <a:xfrm>
              <a:off x="4595726" y="234198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7" name="Овал 146"/>
            <p:cNvSpPr>
              <a:spLocks noChangeAspect="1"/>
            </p:cNvSpPr>
            <p:nvPr/>
          </p:nvSpPr>
          <p:spPr>
            <a:xfrm>
              <a:off x="2429412" y="411721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4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0563" y="4116388"/>
              <a:ext cx="439737" cy="327025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7575" y="294005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6038" y="2876550"/>
              <a:ext cx="439737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5538" y="2873375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34" name="Овал 233"/>
            <p:cNvSpPr>
              <a:spLocks noChangeAspect="1"/>
            </p:cNvSpPr>
            <p:nvPr/>
          </p:nvSpPr>
          <p:spPr>
            <a:xfrm>
              <a:off x="8004369" y="296813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0" name="Овал 239"/>
            <p:cNvSpPr>
              <a:spLocks noChangeAspect="1"/>
            </p:cNvSpPr>
            <p:nvPr/>
          </p:nvSpPr>
          <p:spPr>
            <a:xfrm>
              <a:off x="6129331" y="565754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5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35625" y="54451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96463" y="600710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74213" y="39036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5613" y="5051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188" y="50085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1225" y="467677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8425" y="3935413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1" name="Овал 250"/>
            <p:cNvSpPr>
              <a:spLocks noChangeAspect="1"/>
            </p:cNvSpPr>
            <p:nvPr/>
          </p:nvSpPr>
          <p:spPr>
            <a:xfrm>
              <a:off x="10248261" y="599370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" name="Овал 252"/>
            <p:cNvSpPr>
              <a:spLocks noChangeAspect="1"/>
            </p:cNvSpPr>
            <p:nvPr/>
          </p:nvSpPr>
          <p:spPr>
            <a:xfrm>
              <a:off x="8231580" y="3911161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" name="Овал 253"/>
            <p:cNvSpPr>
              <a:spLocks noChangeAspect="1"/>
            </p:cNvSpPr>
            <p:nvPr/>
          </p:nvSpPr>
          <p:spPr>
            <a:xfrm>
              <a:off x="1211163" y="502580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" name="Овал 254"/>
            <p:cNvSpPr>
              <a:spLocks noChangeAspect="1"/>
            </p:cNvSpPr>
            <p:nvPr/>
          </p:nvSpPr>
          <p:spPr>
            <a:xfrm>
              <a:off x="1870914" y="471313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" name="Овал 255"/>
            <p:cNvSpPr>
              <a:spLocks noChangeAspect="1"/>
            </p:cNvSpPr>
            <p:nvPr/>
          </p:nvSpPr>
          <p:spPr>
            <a:xfrm>
              <a:off x="4125485" y="20103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" name="Овал 256"/>
            <p:cNvSpPr>
              <a:spLocks noChangeAspect="1"/>
            </p:cNvSpPr>
            <p:nvPr/>
          </p:nvSpPr>
          <p:spPr>
            <a:xfrm>
              <a:off x="7315550" y="506609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Овал 161"/>
            <p:cNvSpPr>
              <a:spLocks noChangeAspect="1"/>
            </p:cNvSpPr>
            <p:nvPr/>
          </p:nvSpPr>
          <p:spPr>
            <a:xfrm>
              <a:off x="4048740" y="302735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6" name="Овал 225"/>
            <p:cNvSpPr>
              <a:spLocks noChangeAspect="1"/>
            </p:cNvSpPr>
            <p:nvPr/>
          </p:nvSpPr>
          <p:spPr>
            <a:xfrm>
              <a:off x="3504159" y="35286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2" name="Овал 231"/>
            <p:cNvSpPr>
              <a:spLocks noChangeAspect="1"/>
            </p:cNvSpPr>
            <p:nvPr/>
          </p:nvSpPr>
          <p:spPr>
            <a:xfrm>
              <a:off x="3025131" y="4039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5" name="Овал 234"/>
            <p:cNvSpPr>
              <a:spLocks noChangeAspect="1"/>
            </p:cNvSpPr>
            <p:nvPr/>
          </p:nvSpPr>
          <p:spPr>
            <a:xfrm>
              <a:off x="4387687" y="4126590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Овал 241"/>
            <p:cNvSpPr>
              <a:spLocks noChangeAspect="1"/>
            </p:cNvSpPr>
            <p:nvPr/>
          </p:nvSpPr>
          <p:spPr>
            <a:xfrm>
              <a:off x="5527822" y="397217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9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1975" y="30400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0975" y="352583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050" y="4035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8350" y="3919538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5825" y="41195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7688" y="5440363"/>
              <a:ext cx="439737" cy="33178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8" name="Овал 257"/>
            <p:cNvSpPr>
              <a:spLocks noChangeAspect="1"/>
            </p:cNvSpPr>
            <p:nvPr/>
          </p:nvSpPr>
          <p:spPr>
            <a:xfrm>
              <a:off x="9117198" y="544155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3802" name="Группа 101"/>
          <p:cNvGrpSpPr>
            <a:grpSpLocks/>
          </p:cNvGrpSpPr>
          <p:nvPr/>
        </p:nvGrpSpPr>
        <p:grpSpPr bwMode="auto">
          <a:xfrm>
            <a:off x="9867923" y="789000"/>
            <a:ext cx="2263775" cy="1627187"/>
            <a:chOff x="517062" y="7636898"/>
            <a:chExt cx="5186018" cy="2066682"/>
          </a:xfrm>
        </p:grpSpPr>
        <p:sp>
          <p:nvSpPr>
            <p:cNvPr id="246" name="Прямоугольник 245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10125117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343" tIns="38178" rIns="76343" bIns="3817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10510839" y="1768496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59" name="Прямоугольник 258"/>
          <p:cNvSpPr>
            <a:spLocks noChangeAspect="1"/>
          </p:cNvSpPr>
          <p:nvPr/>
        </p:nvSpPr>
        <p:spPr>
          <a:xfrm>
            <a:off x="10131441" y="206692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343" tIns="38178" rIns="76343" bIns="3817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0" name="Прямоугольник 259"/>
          <p:cNvSpPr/>
          <p:nvPr/>
        </p:nvSpPr>
        <p:spPr>
          <a:xfrm>
            <a:off x="10510839" y="2082819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61" name="Прямоугольник 260"/>
          <p:cNvSpPr>
            <a:spLocks noChangeAspect="1"/>
          </p:cNvSpPr>
          <p:nvPr/>
        </p:nvSpPr>
        <p:spPr>
          <a:xfrm>
            <a:off x="10125117" y="120651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361" tIns="38188" rIns="76361" bIns="381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2" name="Прямоугольник 261"/>
          <p:cNvSpPr/>
          <p:nvPr/>
        </p:nvSpPr>
        <p:spPr>
          <a:xfrm>
            <a:off x="10510839" y="1238273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21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64" name="Прямоугольник 263"/>
          <p:cNvSpPr>
            <a:spLocks noChangeAspect="1"/>
          </p:cNvSpPr>
          <p:nvPr/>
        </p:nvSpPr>
        <p:spPr>
          <a:xfrm>
            <a:off x="10125090" y="1495428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343" tIns="38178" rIns="76343" bIns="3817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6" name="Прямоугольник 265"/>
          <p:cNvSpPr/>
          <p:nvPr/>
        </p:nvSpPr>
        <p:spPr>
          <a:xfrm>
            <a:off x="10490249" y="1466870"/>
            <a:ext cx="1573213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33811" name="Группа 234"/>
          <p:cNvGrpSpPr>
            <a:grpSpLocks/>
          </p:cNvGrpSpPr>
          <p:nvPr/>
        </p:nvGrpSpPr>
        <p:grpSpPr bwMode="auto">
          <a:xfrm>
            <a:off x="9867900" y="5564190"/>
            <a:ext cx="2273300" cy="1173162"/>
            <a:chOff x="793779" y="8202794"/>
            <a:chExt cx="4921221" cy="1392433"/>
          </a:xfrm>
        </p:grpSpPr>
        <p:sp>
          <p:nvSpPr>
            <p:cNvPr id="268" name="Прямоугольник 267"/>
            <p:cNvSpPr/>
            <p:nvPr/>
          </p:nvSpPr>
          <p:spPr>
            <a:xfrm>
              <a:off x="793779" y="8231057"/>
              <a:ext cx="4921221" cy="136417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0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40688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0" name="Прямоугольник 237"/>
          <p:cNvSpPr>
            <a:spLocks noChangeArrowheads="1"/>
          </p:cNvSpPr>
          <p:nvPr/>
        </p:nvSpPr>
        <p:spPr bwMode="auto">
          <a:xfrm>
            <a:off x="10164765" y="5800746"/>
            <a:ext cx="1916112" cy="651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323" tIns="38170" rIns="76323" bIns="38170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вероятности ДТП  в феврале месяце (согласно статистических данных 2016-2021 гг. ИСС Госавтоинспекция)</a:t>
            </a:r>
          </a:p>
        </p:txBody>
      </p:sp>
      <p:pic>
        <p:nvPicPr>
          <p:cNvPr id="3381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1904" y="5900740"/>
            <a:ext cx="257175" cy="238124"/>
          </a:xfrm>
          <a:prstGeom prst="rect">
            <a:avLst/>
          </a:prstGeom>
          <a:solidFill>
            <a:srgbClr val="FFFFFF"/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4" name="Овал 273"/>
          <p:cNvSpPr>
            <a:spLocks noChangeAspect="1"/>
          </p:cNvSpPr>
          <p:nvPr/>
        </p:nvSpPr>
        <p:spPr bwMode="auto">
          <a:xfrm>
            <a:off x="9926257" y="6431013"/>
            <a:ext cx="205173" cy="175603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817" name="Прямоугольник 2"/>
          <p:cNvSpPr>
            <a:spLocks noChangeArrowheads="1"/>
          </p:cNvSpPr>
          <p:nvPr/>
        </p:nvSpPr>
        <p:spPr bwMode="auto">
          <a:xfrm>
            <a:off x="10179049" y="6367469"/>
            <a:ext cx="1962150" cy="379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735" tIns="45360" rIns="90735" bIns="45360">
            <a:spAutoFit/>
          </a:bodyPr>
          <a:lstStyle/>
          <a:p>
            <a:pPr algn="just"/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Зона особого внимания (опасные участки)</a:t>
            </a:r>
            <a:endParaRPr lang="ru-RU" altLang="ru-RU" sz="900">
              <a:solidFill>
                <a:srgbClr val="0070C0"/>
              </a:solidFill>
            </a:endParaRPr>
          </a:p>
        </p:txBody>
      </p:sp>
      <p:sp>
        <p:nvSpPr>
          <p:cNvPr id="278" name="Прямоугольник 277"/>
          <p:cNvSpPr/>
          <p:nvPr/>
        </p:nvSpPr>
        <p:spPr bwMode="auto">
          <a:xfrm>
            <a:off x="4037063" y="3243641"/>
            <a:ext cx="1035051" cy="338554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grpSp>
        <p:nvGrpSpPr>
          <p:cNvPr id="33819" name="Группа 101"/>
          <p:cNvGrpSpPr>
            <a:grpSpLocks/>
          </p:cNvGrpSpPr>
          <p:nvPr/>
        </p:nvGrpSpPr>
        <p:grpSpPr bwMode="auto">
          <a:xfrm>
            <a:off x="9867900" y="2449553"/>
            <a:ext cx="2249488" cy="2505075"/>
            <a:chOff x="487379" y="7592966"/>
            <a:chExt cx="5186018" cy="2110614"/>
          </a:xfrm>
        </p:grpSpPr>
        <p:sp>
          <p:nvSpPr>
            <p:cNvPr id="280" name="Прямоугольник 27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33820" name="Прямоугольник 4"/>
          <p:cNvSpPr>
            <a:spLocks noChangeArrowheads="1"/>
          </p:cNvSpPr>
          <p:nvPr/>
        </p:nvSpPr>
        <p:spPr bwMode="auto">
          <a:xfrm>
            <a:off x="9933023" y="2668601"/>
            <a:ext cx="2151063" cy="21035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716" tIns="35716" rIns="35716" bIns="35716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ВОЗНИКНОВЕНИЯ ДОРОЖНО-ТРАНСПОРТНЫХ ПРОИСШЕСТВИЙ (ЧРЕЗВЫЧАЙНЫХ СИТУАЦИЙ) НА АВТОДОРОГАХ ФЕДЕРАЛЬНОГО, РЕГИОНАЛЬНОГО И МЕСТНОГО ЗНАЧЕНИЯ</a:t>
            </a:r>
          </a:p>
        </p:txBody>
      </p:sp>
      <p:pic>
        <p:nvPicPr>
          <p:cNvPr id="175" name="Picture 2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89" y="941800"/>
            <a:ext cx="305830" cy="2781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3" name="Прямоугольник 109"/>
          <p:cNvSpPr>
            <a:spLocks noChangeArrowheads="1"/>
          </p:cNvSpPr>
          <p:nvPr/>
        </p:nvSpPr>
        <p:spPr bwMode="auto">
          <a:xfrm>
            <a:off x="5714205" y="960804"/>
            <a:ext cx="3809216" cy="289186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705" tIns="28866" rIns="57705" bIns="28866">
            <a:spAutoFit/>
          </a:bodyPr>
          <a:lstStyle/>
          <a:p>
            <a:r>
              <a:rPr lang="ru-RU" sz="1500" b="1" dirty="0">
                <a:solidFill>
                  <a:srgbClr val="000000"/>
                </a:solidFill>
                <a:cs typeface="Times New Roman" pitchFamily="18" charset="0"/>
              </a:rPr>
              <a:t>Местами туман</a:t>
            </a:r>
          </a:p>
        </p:txBody>
      </p:sp>
    </p:spTree>
    <p:extLst>
      <p:ext uri="{BB962C8B-B14F-4D97-AF65-F5344CB8AC3E}">
        <p14:creationId xmlns:p14="http://schemas.microsoft.com/office/powerpoint/2010/main" val="32609761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" y="634749"/>
            <a:ext cx="12181089" cy="62129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99319" y="3236719"/>
            <a:ext cx="3060591" cy="2206137"/>
          </a:xfrm>
          <a:prstGeom prst="rect">
            <a:avLst/>
          </a:prstGeom>
          <a:noFill/>
          <a:ln w="22225">
            <a:solidFill>
              <a:srgbClr val="181DF8"/>
            </a:solidFill>
            <a:miter lim="800000"/>
            <a:headEnd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5" name="Text Box 2"/>
          <p:cNvSpPr txBox="1">
            <a:spLocks noChangeArrowheads="1"/>
          </p:cNvSpPr>
          <p:nvPr/>
        </p:nvSpPr>
        <p:spPr bwMode="auto">
          <a:xfrm>
            <a:off x="2" y="10"/>
            <a:ext cx="12190494" cy="634739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4812" tIns="27393" rIns="54812" bIns="27393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54125" eaLnBrk="0" hangingPunct="0"/>
            <a:lvl3pPr marL="1143000" indent="-228600" defTabSz="1254125" eaLnBrk="0" hangingPunct="0"/>
            <a:lvl4pPr marL="1600200" indent="-228600" defTabSz="1254125" eaLnBrk="0" hangingPunct="0"/>
            <a:lvl5pPr marL="2057400" indent="-228600" defTabSz="1254125" eaLnBrk="0" hangingPunct="0"/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/>
              <a:t>ИНФОРМАЦИОННЫЕ МАТЕРИАЛЫ ПО РИСКУ НАРУШЕНИЯ ТРАНСПОРТНОГО СООБЩЕНИЯ, </a:t>
            </a:r>
          </a:p>
          <a:p>
            <a:r>
              <a:rPr lang="ru-RU" dirty="0"/>
              <a:t>НА ТЕРРИТОРИИ ВЫСОКОГОРСКОГО РАЙОНА РЕСПУБЛИКИ ТАТАРСТАН</a:t>
            </a:r>
          </a:p>
          <a:p>
            <a:r>
              <a:rPr lang="ru-RU" dirty="0"/>
              <a:t>(РИСК НАРУШЕНИЯ ДОРОЖНО-ТРАНСПОРТНОГО СООБЩЕНИЯ)</a:t>
            </a:r>
          </a:p>
        </p:txBody>
      </p:sp>
      <p:sp>
        <p:nvSpPr>
          <p:cNvPr id="707" name="Полилиния 706"/>
          <p:cNvSpPr/>
          <p:nvPr/>
        </p:nvSpPr>
        <p:spPr>
          <a:xfrm>
            <a:off x="10883537" y="916911"/>
            <a:ext cx="946915" cy="1842312"/>
          </a:xfrm>
          <a:custGeom>
            <a:avLst/>
            <a:gdLst>
              <a:gd name="connsiteX0" fmla="*/ 802640 w 802640"/>
              <a:gd name="connsiteY0" fmla="*/ 0 h 2204720"/>
              <a:gd name="connsiteX1" fmla="*/ 101600 w 802640"/>
              <a:gd name="connsiteY1" fmla="*/ 1838960 h 2204720"/>
              <a:gd name="connsiteX2" fmla="*/ 0 w 802640"/>
              <a:gd name="connsiteY2" fmla="*/ 2204720 h 2204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2640" h="2204720">
                <a:moveTo>
                  <a:pt x="802640" y="0"/>
                </a:moveTo>
                <a:lnTo>
                  <a:pt x="101600" y="1838960"/>
                </a:lnTo>
                <a:lnTo>
                  <a:pt x="0" y="2204720"/>
                </a:lnTo>
              </a:path>
            </a:pathLst>
          </a:custGeom>
          <a:noFill/>
          <a:ln w="25400" cap="flat" cmpd="sng" algn="ctr">
            <a:solidFill>
              <a:srgbClr val="5B9BD5">
                <a:lumMod val="50000"/>
              </a:srgbClr>
            </a:solidFill>
            <a:prstDash val="solid"/>
            <a:miter lim="800000"/>
          </a:ln>
          <a:effectLst/>
        </p:spPr>
        <p:txBody>
          <a:bodyPr lIns="91389" tIns="45693" rIns="91389" bIns="45693"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718" name="Прямоугольник 717"/>
          <p:cNvSpPr/>
          <p:nvPr/>
        </p:nvSpPr>
        <p:spPr>
          <a:xfrm>
            <a:off x="9104212" y="632843"/>
            <a:ext cx="3084523" cy="31878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6624" tIns="28312" rIns="56624" bIns="28312" rtlCol="0" anchor="ctr"/>
          <a:lstStyle/>
          <a:p>
            <a:pPr algn="ctr" defTabSz="685800"/>
            <a:r>
              <a:rPr lang="ru-RU" sz="1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cxnSp>
        <p:nvCxnSpPr>
          <p:cNvPr id="732" name="Прямая со стрелкой 731"/>
          <p:cNvCxnSpPr/>
          <p:nvPr/>
        </p:nvCxnSpPr>
        <p:spPr>
          <a:xfrm flipH="1">
            <a:off x="7314406" y="3894750"/>
            <a:ext cx="1758720" cy="1362946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4454981" y="5712054"/>
            <a:ext cx="879019" cy="22391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 smtClean="0"/>
              <a:t>М-7 «Волга»</a:t>
            </a:r>
            <a:endParaRPr lang="ru-RU" sz="10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grpSp>
        <p:nvGrpSpPr>
          <p:cNvPr id="54" name="Группа 159"/>
          <p:cNvGrpSpPr/>
          <p:nvPr/>
        </p:nvGrpSpPr>
        <p:grpSpPr>
          <a:xfrm>
            <a:off x="9118737" y="5467726"/>
            <a:ext cx="3294231" cy="1391890"/>
            <a:chOff x="9113010" y="5434080"/>
            <a:chExt cx="3053868" cy="1391930"/>
          </a:xfrm>
        </p:grpSpPr>
        <p:sp>
          <p:nvSpPr>
            <p:cNvPr id="55" name="Rectangle 93"/>
            <p:cNvSpPr>
              <a:spLocks noChangeArrowheads="1"/>
            </p:cNvSpPr>
            <p:nvPr/>
          </p:nvSpPr>
          <p:spPr bwMode="auto">
            <a:xfrm>
              <a:off x="9113010" y="5434080"/>
              <a:ext cx="2847629" cy="1391930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67488"/>
              <a:endParaRPr lang="ru-RU" altLang="ru-RU" sz="8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Text Box 97"/>
            <p:cNvSpPr txBox="1">
              <a:spLocks noChangeArrowheads="1"/>
            </p:cNvSpPr>
            <p:nvPr/>
          </p:nvSpPr>
          <p:spPr bwMode="auto">
            <a:xfrm>
              <a:off x="9792845" y="5537317"/>
              <a:ext cx="2147023" cy="220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800" i="1" dirty="0">
                  <a:solidFill>
                    <a:srgbClr val="000000"/>
                  </a:solidFill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sp>
          <p:nvSpPr>
            <p:cNvPr id="58" name="Text Box 97"/>
            <p:cNvSpPr txBox="1">
              <a:spLocks noChangeArrowheads="1"/>
            </p:cNvSpPr>
            <p:nvPr/>
          </p:nvSpPr>
          <p:spPr bwMode="auto">
            <a:xfrm>
              <a:off x="9572158" y="6150986"/>
              <a:ext cx="2147023" cy="220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ru-RU" altLang="ru-RU" sz="8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9" name="Text Box 97"/>
            <p:cNvSpPr txBox="1">
              <a:spLocks noChangeArrowheads="1"/>
            </p:cNvSpPr>
            <p:nvPr/>
          </p:nvSpPr>
          <p:spPr bwMode="auto">
            <a:xfrm>
              <a:off x="9526027" y="5790374"/>
              <a:ext cx="2582222" cy="3431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60" name="Полилиния 59"/>
            <p:cNvSpPr/>
            <p:nvPr/>
          </p:nvSpPr>
          <p:spPr>
            <a:xfrm>
              <a:off x="9156259" y="5870740"/>
              <a:ext cx="367792" cy="127074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pPr defTabSz="867488"/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61" name="Полилиния 60"/>
            <p:cNvSpPr/>
            <p:nvPr/>
          </p:nvSpPr>
          <p:spPr>
            <a:xfrm>
              <a:off x="9167391" y="6229565"/>
              <a:ext cx="329077" cy="109284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pPr defTabSz="867488"/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62" name="Text Box 97"/>
            <p:cNvSpPr txBox="1">
              <a:spLocks noChangeArrowheads="1"/>
            </p:cNvSpPr>
            <p:nvPr/>
          </p:nvSpPr>
          <p:spPr bwMode="auto">
            <a:xfrm>
              <a:off x="9582659" y="6128199"/>
              <a:ext cx="2570221" cy="2200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Объездная дорога</a:t>
              </a:r>
            </a:p>
          </p:txBody>
        </p:sp>
        <p:sp>
          <p:nvSpPr>
            <p:cNvPr id="63" name="Овал 62"/>
            <p:cNvSpPr>
              <a:spLocks noChangeArrowheads="1"/>
            </p:cNvSpPr>
            <p:nvPr/>
          </p:nvSpPr>
          <p:spPr bwMode="auto">
            <a:xfrm rot="5238055">
              <a:off x="9268640" y="6452650"/>
              <a:ext cx="143031" cy="16433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 defTabSz="867488">
                <a:defRPr/>
              </a:pPr>
              <a:endParaRPr lang="ru-RU" sz="1400" dirty="0">
                <a:solidFill>
                  <a:srgbClr val="FFFFFF"/>
                </a:solidFill>
              </a:endParaRPr>
            </a:p>
          </p:txBody>
        </p:sp>
        <p:sp>
          <p:nvSpPr>
            <p:cNvPr id="64" name="Text Box 97"/>
            <p:cNvSpPr txBox="1">
              <a:spLocks noChangeArrowheads="1"/>
            </p:cNvSpPr>
            <p:nvPr/>
          </p:nvSpPr>
          <p:spPr bwMode="auto">
            <a:xfrm>
              <a:off x="9596657" y="6369595"/>
              <a:ext cx="2570221" cy="2200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Населенный пункт</a:t>
              </a:r>
            </a:p>
          </p:txBody>
        </p:sp>
      </p:grpSp>
      <p:grpSp>
        <p:nvGrpSpPr>
          <p:cNvPr id="65" name="Группа 159"/>
          <p:cNvGrpSpPr/>
          <p:nvPr/>
        </p:nvGrpSpPr>
        <p:grpSpPr>
          <a:xfrm>
            <a:off x="9118737" y="5467726"/>
            <a:ext cx="3294231" cy="1391890"/>
            <a:chOff x="9113010" y="5434080"/>
            <a:chExt cx="3053868" cy="1391930"/>
          </a:xfrm>
        </p:grpSpPr>
        <p:sp>
          <p:nvSpPr>
            <p:cNvPr id="66" name="Rectangle 93"/>
            <p:cNvSpPr>
              <a:spLocks noChangeArrowheads="1"/>
            </p:cNvSpPr>
            <p:nvPr/>
          </p:nvSpPr>
          <p:spPr bwMode="auto">
            <a:xfrm>
              <a:off x="9113010" y="5434080"/>
              <a:ext cx="2847629" cy="1391930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67488"/>
              <a:endParaRPr lang="ru-RU" altLang="ru-RU" sz="8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" name="Text Box 97"/>
            <p:cNvSpPr txBox="1">
              <a:spLocks noChangeArrowheads="1"/>
            </p:cNvSpPr>
            <p:nvPr/>
          </p:nvSpPr>
          <p:spPr bwMode="auto">
            <a:xfrm>
              <a:off x="9792845" y="5537317"/>
              <a:ext cx="2147023" cy="220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800" i="1" dirty="0">
                  <a:solidFill>
                    <a:srgbClr val="000000"/>
                  </a:solidFill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sp>
          <p:nvSpPr>
            <p:cNvPr id="68" name="Text Box 97"/>
            <p:cNvSpPr txBox="1">
              <a:spLocks noChangeArrowheads="1"/>
            </p:cNvSpPr>
            <p:nvPr/>
          </p:nvSpPr>
          <p:spPr bwMode="auto">
            <a:xfrm>
              <a:off x="9572158" y="6150986"/>
              <a:ext cx="2147023" cy="220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ru-RU" altLang="ru-RU" sz="8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9" name="Text Box 97"/>
            <p:cNvSpPr txBox="1">
              <a:spLocks noChangeArrowheads="1"/>
            </p:cNvSpPr>
            <p:nvPr/>
          </p:nvSpPr>
          <p:spPr bwMode="auto">
            <a:xfrm>
              <a:off x="9526027" y="5790374"/>
              <a:ext cx="2582222" cy="3431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9156259" y="5870740"/>
              <a:ext cx="367792" cy="127074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pPr defTabSz="867488"/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9167391" y="6229565"/>
              <a:ext cx="329077" cy="109284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pPr defTabSz="867488"/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72" name="Text Box 97"/>
            <p:cNvSpPr txBox="1">
              <a:spLocks noChangeArrowheads="1"/>
            </p:cNvSpPr>
            <p:nvPr/>
          </p:nvSpPr>
          <p:spPr bwMode="auto">
            <a:xfrm>
              <a:off x="9582659" y="6128199"/>
              <a:ext cx="2570221" cy="2200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Объездная дорога</a:t>
              </a:r>
            </a:p>
          </p:txBody>
        </p:sp>
        <p:sp>
          <p:nvSpPr>
            <p:cNvPr id="73" name="Овал 72"/>
            <p:cNvSpPr>
              <a:spLocks noChangeArrowheads="1"/>
            </p:cNvSpPr>
            <p:nvPr/>
          </p:nvSpPr>
          <p:spPr bwMode="auto">
            <a:xfrm rot="5238055">
              <a:off x="9268640" y="6452650"/>
              <a:ext cx="143031" cy="16433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 defTabSz="867488">
                <a:defRPr/>
              </a:pPr>
              <a:endParaRPr lang="ru-RU" sz="1400" dirty="0">
                <a:solidFill>
                  <a:srgbClr val="FFFFFF"/>
                </a:solidFill>
              </a:endParaRPr>
            </a:p>
          </p:txBody>
        </p:sp>
        <p:sp>
          <p:nvSpPr>
            <p:cNvPr id="74" name="Text Box 97"/>
            <p:cNvSpPr txBox="1">
              <a:spLocks noChangeArrowheads="1"/>
            </p:cNvSpPr>
            <p:nvPr/>
          </p:nvSpPr>
          <p:spPr bwMode="auto">
            <a:xfrm>
              <a:off x="9596657" y="6369595"/>
              <a:ext cx="2570221" cy="2200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Населенный пункт</a:t>
              </a:r>
            </a:p>
          </p:txBody>
        </p:sp>
      </p:grpSp>
      <p:grpSp>
        <p:nvGrpSpPr>
          <p:cNvPr id="75" name="Группа 159"/>
          <p:cNvGrpSpPr/>
          <p:nvPr/>
        </p:nvGrpSpPr>
        <p:grpSpPr>
          <a:xfrm>
            <a:off x="9118737" y="5467726"/>
            <a:ext cx="3294231" cy="1391890"/>
            <a:chOff x="9113010" y="5434080"/>
            <a:chExt cx="3053868" cy="1391930"/>
          </a:xfrm>
        </p:grpSpPr>
        <p:sp>
          <p:nvSpPr>
            <p:cNvPr id="76" name="Rectangle 93"/>
            <p:cNvSpPr>
              <a:spLocks noChangeArrowheads="1"/>
            </p:cNvSpPr>
            <p:nvPr/>
          </p:nvSpPr>
          <p:spPr bwMode="auto">
            <a:xfrm>
              <a:off x="9113010" y="5434080"/>
              <a:ext cx="2847629" cy="1391930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67488"/>
              <a:endParaRPr lang="ru-RU" altLang="ru-RU" sz="8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" name="Text Box 97"/>
            <p:cNvSpPr txBox="1">
              <a:spLocks noChangeArrowheads="1"/>
            </p:cNvSpPr>
            <p:nvPr/>
          </p:nvSpPr>
          <p:spPr bwMode="auto">
            <a:xfrm>
              <a:off x="9792845" y="5537317"/>
              <a:ext cx="2147023" cy="220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800" i="1" dirty="0">
                  <a:solidFill>
                    <a:srgbClr val="000000"/>
                  </a:solidFill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sp>
          <p:nvSpPr>
            <p:cNvPr id="78" name="Text Box 97"/>
            <p:cNvSpPr txBox="1">
              <a:spLocks noChangeArrowheads="1"/>
            </p:cNvSpPr>
            <p:nvPr/>
          </p:nvSpPr>
          <p:spPr bwMode="auto">
            <a:xfrm>
              <a:off x="9572158" y="6150986"/>
              <a:ext cx="2147023" cy="220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ru-RU" altLang="ru-RU" sz="8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9" name="Text Box 97"/>
            <p:cNvSpPr txBox="1">
              <a:spLocks noChangeArrowheads="1"/>
            </p:cNvSpPr>
            <p:nvPr/>
          </p:nvSpPr>
          <p:spPr bwMode="auto">
            <a:xfrm>
              <a:off x="9526027" y="5790374"/>
              <a:ext cx="2582222" cy="3431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80" name="Полилиния 79"/>
            <p:cNvSpPr/>
            <p:nvPr/>
          </p:nvSpPr>
          <p:spPr>
            <a:xfrm>
              <a:off x="9156259" y="5870740"/>
              <a:ext cx="367792" cy="127074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pPr defTabSz="867488"/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81" name="Полилиния 80"/>
            <p:cNvSpPr/>
            <p:nvPr/>
          </p:nvSpPr>
          <p:spPr>
            <a:xfrm>
              <a:off x="9167391" y="6229565"/>
              <a:ext cx="329077" cy="109284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pPr defTabSz="867488"/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82" name="Text Box 97"/>
            <p:cNvSpPr txBox="1">
              <a:spLocks noChangeArrowheads="1"/>
            </p:cNvSpPr>
            <p:nvPr/>
          </p:nvSpPr>
          <p:spPr bwMode="auto">
            <a:xfrm>
              <a:off x="9582659" y="6128199"/>
              <a:ext cx="2570221" cy="2200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Объездная дорога</a:t>
              </a:r>
            </a:p>
          </p:txBody>
        </p:sp>
        <p:sp>
          <p:nvSpPr>
            <p:cNvPr id="83" name="Овал 82"/>
            <p:cNvSpPr>
              <a:spLocks noChangeArrowheads="1"/>
            </p:cNvSpPr>
            <p:nvPr/>
          </p:nvSpPr>
          <p:spPr bwMode="auto">
            <a:xfrm rot="5238055">
              <a:off x="9268640" y="6452650"/>
              <a:ext cx="143031" cy="16433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 defTabSz="867488">
                <a:defRPr/>
              </a:pPr>
              <a:endParaRPr lang="ru-RU" sz="1400" dirty="0">
                <a:solidFill>
                  <a:srgbClr val="FFFFFF"/>
                </a:solidFill>
              </a:endParaRPr>
            </a:p>
          </p:txBody>
        </p:sp>
        <p:sp>
          <p:nvSpPr>
            <p:cNvPr id="84" name="Text Box 97"/>
            <p:cNvSpPr txBox="1">
              <a:spLocks noChangeArrowheads="1"/>
            </p:cNvSpPr>
            <p:nvPr/>
          </p:nvSpPr>
          <p:spPr bwMode="auto">
            <a:xfrm>
              <a:off x="9596657" y="6369595"/>
              <a:ext cx="2570221" cy="2200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Населенный пункт</a:t>
              </a:r>
            </a:p>
          </p:txBody>
        </p:sp>
      </p:grpSp>
      <p:sp>
        <p:nvSpPr>
          <p:cNvPr id="48" name="Text Box 182"/>
          <p:cNvSpPr txBox="1">
            <a:spLocks noChangeArrowheads="1"/>
          </p:cNvSpPr>
          <p:nvPr/>
        </p:nvSpPr>
        <p:spPr bwMode="auto">
          <a:xfrm>
            <a:off x="7162006" y="5442348"/>
            <a:ext cx="1423109" cy="215484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0993" tIns="30500" rIns="60993" bIns="3050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Высокая Гора</a:t>
            </a:r>
            <a:endParaRPr lang="ru-RU" altLang="ru-RU" sz="1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Овал 48"/>
          <p:cNvSpPr>
            <a:spLocks noChangeArrowheads="1"/>
          </p:cNvSpPr>
          <p:nvPr/>
        </p:nvSpPr>
        <p:spPr bwMode="auto">
          <a:xfrm rot="5238055">
            <a:off x="7609702" y="5175559"/>
            <a:ext cx="143028" cy="16427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5331" tIns="37662" rIns="75331" bIns="37662" anchor="ctr"/>
          <a:lstStyle/>
          <a:p>
            <a:pPr defTabSz="867488"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92" name="Полилиния 91"/>
          <p:cNvSpPr/>
          <p:nvPr/>
        </p:nvSpPr>
        <p:spPr>
          <a:xfrm>
            <a:off x="5334000" y="4165600"/>
            <a:ext cx="101600" cy="190500"/>
          </a:xfrm>
          <a:custGeom>
            <a:avLst/>
            <a:gdLst>
              <a:gd name="connsiteX0" fmla="*/ 0 w 101600"/>
              <a:gd name="connsiteY0" fmla="*/ 0 h 190500"/>
              <a:gd name="connsiteX1" fmla="*/ 101600 w 101600"/>
              <a:gd name="connsiteY1" fmla="*/ 190500 h 190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1600" h="190500">
                <a:moveTo>
                  <a:pt x="0" y="0"/>
                </a:moveTo>
                <a:lnTo>
                  <a:pt x="101600" y="190500"/>
                </a:lnTo>
              </a:path>
            </a:pathLst>
          </a:cu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pic>
        <p:nvPicPr>
          <p:cNvPr id="53" name="Высокогорский М7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9099319" y="951626"/>
            <a:ext cx="3085704" cy="218104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</p:pic>
      <p:sp>
        <p:nvSpPr>
          <p:cNvPr id="87" name="TextBox 38"/>
          <p:cNvSpPr txBox="1"/>
          <p:nvPr/>
        </p:nvSpPr>
        <p:spPr>
          <a:xfrm>
            <a:off x="9132706" y="3269793"/>
            <a:ext cx="1061161" cy="286436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solidFill>
              <a:schemeClr val="tx1">
                <a:alpha val="61000"/>
              </a:schemeClr>
            </a:solidFill>
          </a:ln>
          <a:effectLst>
            <a:softEdge rad="38100"/>
          </a:effectLst>
        </p:spPr>
        <p:txBody>
          <a:bodyPr wrap="square" lIns="100785" tIns="50393" rIns="100785" bIns="50393">
            <a:spAutoFit/>
          </a:bodyPr>
          <a:lstStyle>
            <a:defPPr>
              <a:defRPr lang="ru-RU"/>
            </a:defPPr>
            <a:lvl1pPr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1pPr>
            <a:lvl2pPr marL="395288" indent="61913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2pPr>
            <a:lvl3pPr marL="792163" indent="122238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3pPr>
            <a:lvl4pPr marL="1189038" indent="182563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4pPr>
            <a:lvl5pPr marL="1585913" indent="242888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812 км</a:t>
            </a:r>
            <a:endParaRPr lang="ru-RU" sz="1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5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2185" y="991394"/>
            <a:ext cx="3104421" cy="1608406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8" name="Прямоугольник 87"/>
          <p:cNvSpPr/>
          <p:nvPr/>
        </p:nvSpPr>
        <p:spPr>
          <a:xfrm>
            <a:off x="2766884" y="686749"/>
            <a:ext cx="3099722" cy="264876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6624" tIns="28312" rIns="56624" bIns="28312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</a:p>
        </p:txBody>
      </p:sp>
    </p:spTree>
    <p:extLst>
      <p:ext uri="{BB962C8B-B14F-4D97-AF65-F5344CB8AC3E}">
        <p14:creationId xmlns:p14="http://schemas.microsoft.com/office/powerpoint/2010/main" val="2095946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900" fill="hold"/>
                                        <p:tgtEl>
                                          <p:spTgt spid="5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par>
              <p:cTn id="7"/>
            </p:par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video>
              <p:cMediaNode vol="80000">
                <p:cTn id="13" repeatCount="indefinite" fill="hold" display="0">
                  <p:stCondLst>
                    <p:cond delay="indefinite"/>
                  </p:stCondLst>
                </p:cTn>
                <p:tgtEl>
                  <p:spTgt spid="53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3413"/>
            <a:ext cx="12201525" cy="6249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90290" y="3005975"/>
            <a:ext cx="3100124" cy="2415338"/>
          </a:xfrm>
          <a:prstGeom prst="rect">
            <a:avLst/>
          </a:prstGeom>
          <a:noFill/>
          <a:ln w="22225">
            <a:solidFill>
              <a:srgbClr val="181DF8"/>
            </a:solidFill>
            <a:miter lim="800000"/>
            <a:headEnd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63341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4812" tIns="27393" rIns="54812" bIns="27393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54125" eaLnBrk="0" hangingPunct="0"/>
            <a:lvl3pPr marL="1143000" indent="-228600" defTabSz="1254125" eaLnBrk="0" hangingPunct="0"/>
            <a:lvl4pPr marL="1600200" indent="-228600" defTabSz="1254125" eaLnBrk="0" hangingPunct="0"/>
            <a:lvl5pPr marL="2057400" indent="-228600" defTabSz="1254125" eaLnBrk="0" hangingPunct="0"/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/>
              <a:t>ИНФОРМАЦИОННЫЕ МАТЕРИАЛЫ ПО РИСКУ НАРУШЕНИЯ ТРАНСПОРТНОГО СООБЩЕНИЯ, </a:t>
            </a:r>
          </a:p>
          <a:p>
            <a:r>
              <a:rPr lang="ru-RU" dirty="0"/>
              <a:t>НА ТЕРРИТОРИИ ЗЕЛЕНОДОЛЬСКОГО РАЙОНА РЕСПУБЛИКИ ТАТАРСТАН</a:t>
            </a:r>
          </a:p>
          <a:p>
            <a:r>
              <a:rPr lang="ru-RU" dirty="0"/>
              <a:t>(РИСК НАРУШЕНИЯ ДОРОЖНО-ТРАНСПОРТНОГО СООБЩЕНИЯ)</a:t>
            </a:r>
          </a:p>
        </p:txBody>
      </p:sp>
      <p:grpSp>
        <p:nvGrpSpPr>
          <p:cNvPr id="44037" name="Группа 159"/>
          <p:cNvGrpSpPr>
            <a:grpSpLocks/>
          </p:cNvGrpSpPr>
          <p:nvPr/>
        </p:nvGrpSpPr>
        <p:grpSpPr bwMode="auto">
          <a:xfrm>
            <a:off x="9099550" y="5491163"/>
            <a:ext cx="3295650" cy="1392237"/>
            <a:chOff x="9113010" y="5434080"/>
            <a:chExt cx="3053868" cy="1391930"/>
          </a:xfrm>
        </p:grpSpPr>
        <p:sp>
          <p:nvSpPr>
            <p:cNvPr id="44051" name="Rectangle 93"/>
            <p:cNvSpPr>
              <a:spLocks noChangeArrowheads="1"/>
            </p:cNvSpPr>
            <p:nvPr/>
          </p:nvSpPr>
          <p:spPr bwMode="auto">
            <a:xfrm>
              <a:off x="9113010" y="5434080"/>
              <a:ext cx="2847629" cy="1391930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866775"/>
              <a:endParaRPr lang="ru-RU" altLang="ru-RU" sz="800" b="1">
                <a:solidFill>
                  <a:srgbClr val="000000"/>
                </a:solidFill>
              </a:endParaRPr>
            </a:p>
          </p:txBody>
        </p:sp>
        <p:sp>
          <p:nvSpPr>
            <p:cNvPr id="44052" name="Text Box 97"/>
            <p:cNvSpPr txBox="1">
              <a:spLocks noChangeArrowheads="1"/>
            </p:cNvSpPr>
            <p:nvPr/>
          </p:nvSpPr>
          <p:spPr bwMode="auto">
            <a:xfrm>
              <a:off x="9792845" y="5537317"/>
              <a:ext cx="2147023" cy="2200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b="1" i="1">
                  <a:solidFill>
                    <a:srgbClr val="000000"/>
                  </a:solidFill>
                  <a:latin typeface="Times New Roman" pitchFamily="18" charset="0"/>
                </a:rPr>
                <a:t>Условные обозначения</a:t>
              </a:r>
            </a:p>
          </p:txBody>
        </p:sp>
        <p:sp>
          <p:nvSpPr>
            <p:cNvPr id="44053" name="Text Box 97"/>
            <p:cNvSpPr txBox="1">
              <a:spLocks noChangeArrowheads="1"/>
            </p:cNvSpPr>
            <p:nvPr/>
          </p:nvSpPr>
          <p:spPr bwMode="auto">
            <a:xfrm>
              <a:off x="9572158" y="6150986"/>
              <a:ext cx="2147023" cy="2200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endParaRPr lang="ru-RU" altLang="ru-RU" sz="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54" name="Text Box 97"/>
            <p:cNvSpPr txBox="1">
              <a:spLocks noChangeArrowheads="1"/>
            </p:cNvSpPr>
            <p:nvPr/>
          </p:nvSpPr>
          <p:spPr bwMode="auto">
            <a:xfrm>
              <a:off x="9526027" y="5790374"/>
              <a:ext cx="2582222" cy="34321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633" name="Полилиния 632"/>
            <p:cNvSpPr/>
            <p:nvPr/>
          </p:nvSpPr>
          <p:spPr>
            <a:xfrm>
              <a:off x="9157141" y="5870546"/>
              <a:ext cx="367759" cy="126972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anchor="ctr"/>
            <a:lstStyle/>
            <a:p>
              <a:pPr defTabSz="86748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634" name="Полилиния 633"/>
            <p:cNvSpPr/>
            <p:nvPr/>
          </p:nvSpPr>
          <p:spPr>
            <a:xfrm>
              <a:off x="9167439" y="6230829"/>
              <a:ext cx="329512" cy="107926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anchor="ctr"/>
            <a:lstStyle/>
            <a:p>
              <a:pPr defTabSz="86748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44057" name="Text Box 97"/>
            <p:cNvSpPr txBox="1">
              <a:spLocks noChangeArrowheads="1"/>
            </p:cNvSpPr>
            <p:nvPr/>
          </p:nvSpPr>
          <p:spPr bwMode="auto">
            <a:xfrm>
              <a:off x="9582659" y="6128199"/>
              <a:ext cx="2570221" cy="2200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74" tIns="47988" rIns="95974" bIns="47988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- Объездная дорога</a:t>
              </a:r>
            </a:p>
          </p:txBody>
        </p:sp>
        <p:sp>
          <p:nvSpPr>
            <p:cNvPr id="44058" name="Овал 635"/>
            <p:cNvSpPr>
              <a:spLocks noChangeArrowheads="1"/>
            </p:cNvSpPr>
            <p:nvPr/>
          </p:nvSpPr>
          <p:spPr bwMode="auto">
            <a:xfrm rot="5238055">
              <a:off x="9268640" y="6452650"/>
              <a:ext cx="143031" cy="16433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 defTabSz="866775"/>
              <a:endParaRPr lang="ru-RU" sz="1400">
                <a:solidFill>
                  <a:srgbClr val="FFFFFF"/>
                </a:solidFill>
              </a:endParaRPr>
            </a:p>
          </p:txBody>
        </p:sp>
        <p:sp>
          <p:nvSpPr>
            <p:cNvPr id="44059" name="Text Box 97"/>
            <p:cNvSpPr txBox="1">
              <a:spLocks noChangeArrowheads="1"/>
            </p:cNvSpPr>
            <p:nvPr/>
          </p:nvSpPr>
          <p:spPr bwMode="auto">
            <a:xfrm>
              <a:off x="9596657" y="6369595"/>
              <a:ext cx="2570221" cy="2200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74" tIns="47988" rIns="95974" bIns="47988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- Населенный пункт</a:t>
              </a:r>
            </a:p>
          </p:txBody>
        </p:sp>
      </p:grpSp>
      <p:cxnSp>
        <p:nvCxnSpPr>
          <p:cNvPr id="669" name="Прямая со стрелкой 668"/>
          <p:cNvCxnSpPr/>
          <p:nvPr/>
        </p:nvCxnSpPr>
        <p:spPr>
          <a:xfrm flipH="1">
            <a:off x="6704806" y="4192588"/>
            <a:ext cx="2394745" cy="685006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5995988" y="4247356"/>
            <a:ext cx="400050" cy="22542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cs typeface="Arial" pitchFamily="34" charset="0"/>
              </a:rPr>
              <a:t> </a:t>
            </a:r>
            <a:r>
              <a:rPr lang="ru-RU" sz="10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М-7</a:t>
            </a:r>
            <a:endParaRPr lang="ru-RU" sz="10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9117092" y="3076427"/>
            <a:ext cx="1432234" cy="286436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solidFill>
              <a:schemeClr val="tx1">
                <a:alpha val="61000"/>
              </a:schemeClr>
            </a:solidFill>
          </a:ln>
          <a:effectLst>
            <a:softEdge rad="38100"/>
          </a:effectLst>
        </p:spPr>
        <p:txBody>
          <a:bodyPr lIns="100785" tIns="50393" rIns="100785" bIns="50393">
            <a:spAutoFit/>
          </a:bodyPr>
          <a:lstStyle/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prstClr val="black"/>
                </a:solidFill>
                <a:cs typeface="Times New Roman" panose="02020603050405020304" pitchFamily="18" charset="0"/>
              </a:rPr>
              <a:t>789 км</a:t>
            </a:r>
          </a:p>
        </p:txBody>
      </p:sp>
      <p:sp>
        <p:nvSpPr>
          <p:cNvPr id="44044" name="Text Box 182"/>
          <p:cNvSpPr txBox="1">
            <a:spLocks noChangeArrowheads="1"/>
          </p:cNvSpPr>
          <p:nvPr/>
        </p:nvSpPr>
        <p:spPr bwMode="auto">
          <a:xfrm>
            <a:off x="5897428" y="3362863"/>
            <a:ext cx="1360487" cy="2159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0993" tIns="30500" rIns="60993" bIns="3050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Зеленодольск </a:t>
            </a:r>
          </a:p>
        </p:txBody>
      </p:sp>
      <p:sp>
        <p:nvSpPr>
          <p:cNvPr id="44045" name="Овал 46"/>
          <p:cNvSpPr>
            <a:spLocks noChangeArrowheads="1"/>
          </p:cNvSpPr>
          <p:nvPr/>
        </p:nvSpPr>
        <p:spPr bwMode="auto">
          <a:xfrm rot="5238055">
            <a:off x="6323807" y="3125626"/>
            <a:ext cx="144462" cy="165100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5331" tIns="37662" rIns="75331" bIns="37662" anchor="ctr"/>
          <a:lstStyle/>
          <a:p>
            <a:pPr defTabSz="866775"/>
            <a:endParaRPr lang="ru-RU" sz="1400">
              <a:solidFill>
                <a:srgbClr val="FFFFFF"/>
              </a:solidFill>
            </a:endParaRPr>
          </a:p>
        </p:txBody>
      </p:sp>
      <p:sp>
        <p:nvSpPr>
          <p:cNvPr id="33" name="Прямоугольник 32"/>
          <p:cNvSpPr/>
          <p:nvPr/>
        </p:nvSpPr>
        <p:spPr>
          <a:xfrm>
            <a:off x="9099550" y="693738"/>
            <a:ext cx="3101975" cy="27146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6624" tIns="28312" rIns="56624" bIns="2831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30" name="Зеленодольск.wmv">
            <a:hlinkClick r:id="" action="ppaction://media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099550" y="1000125"/>
            <a:ext cx="3071813" cy="193357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</p:pic>
      <p:pic>
        <p:nvPicPr>
          <p:cNvPr id="25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2185" y="991394"/>
            <a:ext cx="3104421" cy="1608406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6" name="Прямоугольник 25"/>
          <p:cNvSpPr/>
          <p:nvPr/>
        </p:nvSpPr>
        <p:spPr>
          <a:xfrm>
            <a:off x="2766884" y="686749"/>
            <a:ext cx="3099722" cy="264876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6624" tIns="28312" rIns="56624" bIns="28312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</a:p>
        </p:txBody>
      </p:sp>
    </p:spTree>
    <p:extLst>
      <p:ext uri="{BB962C8B-B14F-4D97-AF65-F5344CB8AC3E}">
        <p14:creationId xmlns:p14="http://schemas.microsoft.com/office/powerpoint/2010/main" val="211540854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8148" y="-103741"/>
            <a:ext cx="289946" cy="218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978" tIns="38494" rIns="76978" bIns="38494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8435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4181" y="6352"/>
            <a:ext cx="289945" cy="218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978" tIns="38494" rIns="76978" bIns="38494"/>
          <a:lstStyle/>
          <a:p>
            <a:endParaRPr lang="ru-RU">
              <a:solidFill>
                <a:srgbClr val="0070C0"/>
              </a:solidFill>
            </a:endParaRPr>
          </a:p>
        </p:txBody>
      </p:sp>
      <p:grpSp>
        <p:nvGrpSpPr>
          <p:cNvPr id="18436" name="Группа 101"/>
          <p:cNvGrpSpPr>
            <a:grpSpLocks/>
          </p:cNvGrpSpPr>
          <p:nvPr/>
        </p:nvGrpSpPr>
        <p:grpSpPr bwMode="auto">
          <a:xfrm>
            <a:off x="9868735" y="789700"/>
            <a:ext cx="2262421" cy="2074814"/>
            <a:chOff x="517062" y="7636899"/>
            <a:chExt cx="5186018" cy="1980101"/>
          </a:xfrm>
        </p:grpSpPr>
        <p:sp>
          <p:nvSpPr>
            <p:cNvPr id="136" name="Прямоугольник 135"/>
            <p:cNvSpPr/>
            <p:nvPr/>
          </p:nvSpPr>
          <p:spPr>
            <a:xfrm>
              <a:off x="536467" y="7636899"/>
              <a:ext cx="5137505" cy="19801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8545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2716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ПОКАЗАТЕЛИ ПОЖАРНОЙ ОПАСНОСТИ ЛЕСОВ</a:t>
              </a:r>
            </a:p>
          </p:txBody>
        </p:sp>
      </p:grpSp>
      <p:sp>
        <p:nvSpPr>
          <p:cNvPr id="145" name="Прямоугольник 144"/>
          <p:cNvSpPr>
            <a:spLocks noChangeAspect="1"/>
          </p:cNvSpPr>
          <p:nvPr/>
        </p:nvSpPr>
        <p:spPr>
          <a:xfrm>
            <a:off x="9980901" y="1570932"/>
            <a:ext cx="292062" cy="209599"/>
          </a:xfrm>
          <a:prstGeom prst="rect">
            <a:avLst/>
          </a:prstGeom>
          <a:solidFill>
            <a:srgbClr val="E5761B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4987" tIns="27494" rIns="54987" bIns="27494" anchor="ctr"/>
          <a:lstStyle/>
          <a:p>
            <a:pPr algn="ctr" defTabSz="1015448">
              <a:defRPr/>
            </a:pPr>
            <a:endParaRPr lang="ru-RU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47" name="Прямоугольник 146"/>
          <p:cNvSpPr/>
          <p:nvPr/>
        </p:nvSpPr>
        <p:spPr>
          <a:xfrm>
            <a:off x="10361853" y="1551878"/>
            <a:ext cx="1756605" cy="28793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Высокая (4 класс) пожарная опасность лесов</a:t>
            </a:r>
          </a:p>
        </p:txBody>
      </p: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9987251" y="2220900"/>
            <a:ext cx="285712" cy="207481"/>
          </a:xfrm>
          <a:prstGeom prst="rect">
            <a:avLst/>
          </a:prstGeom>
          <a:solidFill>
            <a:srgbClr val="92D05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4987" tIns="27494" rIns="54987" bIns="27494" anchor="ctr"/>
          <a:lstStyle/>
          <a:p>
            <a:pPr algn="ctr" defTabSz="1015448">
              <a:defRPr/>
            </a:pPr>
            <a:endParaRPr lang="ru-RU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368203" y="2210314"/>
            <a:ext cx="1695229" cy="28581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Малая (2 класс) пожарной опасности </a:t>
            </a:r>
          </a:p>
        </p:txBody>
      </p:sp>
      <p:sp>
        <p:nvSpPr>
          <p:cNvPr id="150" name="Прямоугольник 149"/>
          <p:cNvSpPr>
            <a:spLocks noChangeAspect="1"/>
          </p:cNvSpPr>
          <p:nvPr/>
        </p:nvSpPr>
        <p:spPr>
          <a:xfrm>
            <a:off x="9980901" y="1206782"/>
            <a:ext cx="292062" cy="207481"/>
          </a:xfrm>
          <a:prstGeom prst="rect">
            <a:avLst/>
          </a:pr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6978" tIns="38494" rIns="76978" bIns="3849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рямоугольник 161"/>
          <p:cNvSpPr/>
          <p:nvPr/>
        </p:nvSpPr>
        <p:spPr>
          <a:xfrm>
            <a:off x="10361853" y="1221600"/>
            <a:ext cx="1756605" cy="28793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319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Чрезвычайная (5 класс) пожарная опасность лесов</a:t>
            </a:r>
          </a:p>
        </p:txBody>
      </p:sp>
      <p:sp>
        <p:nvSpPr>
          <p:cNvPr id="167" name="Прямоугольник 166"/>
          <p:cNvSpPr>
            <a:spLocks noChangeAspect="1"/>
          </p:cNvSpPr>
          <p:nvPr/>
        </p:nvSpPr>
        <p:spPr>
          <a:xfrm>
            <a:off x="9989368" y="1880037"/>
            <a:ext cx="292062" cy="209599"/>
          </a:xfrm>
          <a:prstGeom prst="rect">
            <a:avLst/>
          </a:pr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3430" tIns="36716" rIns="73430" bIns="36716" anchor="ctr"/>
          <a:lstStyle/>
          <a:p>
            <a:pPr algn="ctr">
              <a:defRPr/>
            </a:pPr>
            <a:endParaRPr lang="ru-RU" sz="2400" dirty="0">
              <a:solidFill>
                <a:prstClr val="white"/>
              </a:solidFill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10363968" y="1856747"/>
            <a:ext cx="1777769" cy="28793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>
                <a:solidFill>
                  <a:prstClr val="black"/>
                </a:solidFill>
                <a:cs typeface="Times New Roman" pitchFamily="18" charset="0"/>
              </a:rPr>
              <a:t>Средняя (3 </a:t>
            </a: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класс) пожарная опасность </a:t>
            </a:r>
          </a:p>
        </p:txBody>
      </p:sp>
      <p:sp>
        <p:nvSpPr>
          <p:cNvPr id="183" name="Прямоугольник 182"/>
          <p:cNvSpPr>
            <a:spLocks noChangeAspect="1"/>
          </p:cNvSpPr>
          <p:nvPr/>
        </p:nvSpPr>
        <p:spPr>
          <a:xfrm>
            <a:off x="9980903" y="2553293"/>
            <a:ext cx="285713" cy="207481"/>
          </a:xfrm>
          <a:prstGeom prst="rect">
            <a:avLst/>
          </a:pr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018" tIns="38512" rIns="77018" bIns="38512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10361851" y="2542706"/>
            <a:ext cx="1695230" cy="28793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Пожарная опасность лесов отсутствует</a:t>
            </a:r>
          </a:p>
        </p:txBody>
      </p:sp>
      <p:grpSp>
        <p:nvGrpSpPr>
          <p:cNvPr id="18447" name="Группа 101"/>
          <p:cNvGrpSpPr>
            <a:grpSpLocks/>
          </p:cNvGrpSpPr>
          <p:nvPr/>
        </p:nvGrpSpPr>
        <p:grpSpPr bwMode="auto">
          <a:xfrm>
            <a:off x="9841221" y="2057878"/>
            <a:ext cx="2215862" cy="4653511"/>
            <a:chOff x="487379" y="7592966"/>
            <a:chExt cx="5186018" cy="2614951"/>
          </a:xfrm>
        </p:grpSpPr>
        <p:sp>
          <p:nvSpPr>
            <p:cNvPr id="113" name="Прямоугольник 112"/>
            <p:cNvSpPr/>
            <p:nvPr/>
          </p:nvSpPr>
          <p:spPr>
            <a:xfrm>
              <a:off x="536911" y="8098587"/>
              <a:ext cx="5136486" cy="210933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8543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23456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15" name="Прямоугольник 4"/>
          <p:cNvSpPr>
            <a:spLocks noChangeArrowheads="1"/>
          </p:cNvSpPr>
          <p:nvPr/>
        </p:nvSpPr>
        <p:spPr bwMode="auto">
          <a:xfrm>
            <a:off x="9856034" y="2947083"/>
            <a:ext cx="2201047" cy="3117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090" tIns="35090" rIns="35090" bIns="35090">
            <a:spAutoFit/>
          </a:bodyPr>
          <a:lstStyle/>
          <a:p>
            <a:pPr algn="ctr">
              <a:defRPr/>
            </a:pPr>
            <a:r>
              <a:rPr lang="ru-RU" altLang="ru-RU" cap="all" dirty="0">
                <a:solidFill>
                  <a:srgbClr val="000000"/>
                </a:solidFill>
                <a:cs typeface="Arial" pitchFamily="34" charset="0"/>
              </a:rPr>
              <a:t>В связи с нарушением требований безопасности при использовании открытого огня на землях сельскохозяйственного назначения и землях запаса существует вероятность возникновения природных пожаров, горения травы и мусора, термических аномалий, перехода огня на жилые дома, хозяйственные, садовые, дачные постройки, а также прилегающий лесной фонд.</a:t>
            </a:r>
          </a:p>
        </p:txBody>
      </p:sp>
      <p:sp>
        <p:nvSpPr>
          <p:cNvPr id="18449" name="Заголовок 1"/>
          <p:cNvSpPr txBox="1">
            <a:spLocks/>
          </p:cNvSpPr>
          <p:nvPr/>
        </p:nvSpPr>
        <p:spPr bwMode="auto">
          <a:xfrm>
            <a:off x="8465" y="6352"/>
            <a:ext cx="12200996" cy="59915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88" tIns="27283" rIns="54588" bIns="27283" anchor="ctr"/>
          <a:lstStyle>
            <a:lvl1pPr defTabSz="1252538" eaLnBrk="0" hangingPunct="0">
              <a:defRPr b="1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252538" eaLnBrk="0" hangingPunct="0">
              <a:defRPr b="1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252538" eaLnBrk="0" hangingPunct="0">
              <a:defRPr b="1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252538" eaLnBrk="0" hangingPunct="0">
              <a:defRPr b="1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252538" eaLnBrk="0" hangingPunct="0">
              <a:defRPr b="1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252538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252538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252538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252538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ПРОГНОЗИРУЕМЫЕ КЛАССЫ ПОЖАРНОЙ ОПАСНОСТИ ЛЕСОВ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НА ТЕРРИТОРИИ РЕСПУБЛИКИ ТАТАРСТАН</a:t>
            </a:r>
          </a:p>
        </p:txBody>
      </p:sp>
      <p:grpSp>
        <p:nvGrpSpPr>
          <p:cNvPr id="18450" name="Группа 4"/>
          <p:cNvGrpSpPr>
            <a:grpSpLocks/>
          </p:cNvGrpSpPr>
          <p:nvPr/>
        </p:nvGrpSpPr>
        <p:grpSpPr bwMode="auto">
          <a:xfrm>
            <a:off x="245503" y="772765"/>
            <a:ext cx="9428523" cy="5913218"/>
            <a:chOff x="244502" y="798182"/>
            <a:chExt cx="9549461" cy="5832012"/>
          </a:xfrm>
        </p:grpSpPr>
        <p:pic>
          <p:nvPicPr>
            <p:cNvPr id="18467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505" y="798182"/>
              <a:ext cx="9549458" cy="5832012"/>
            </a:xfrm>
            <a:prstGeom prst="rect">
              <a:avLst/>
            </a:pr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30" name="Полилиния 129"/>
            <p:cNvSpPr/>
            <p:nvPr/>
          </p:nvSpPr>
          <p:spPr>
            <a:xfrm>
              <a:off x="6642963" y="2756803"/>
              <a:ext cx="1266830" cy="987662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1" name="Полилиния 130"/>
            <p:cNvSpPr/>
            <p:nvPr/>
          </p:nvSpPr>
          <p:spPr>
            <a:xfrm>
              <a:off x="5416859" y="3107601"/>
              <a:ext cx="1404016" cy="1215264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2" name="Полилиния 131"/>
            <p:cNvSpPr/>
            <p:nvPr/>
          </p:nvSpPr>
          <p:spPr>
            <a:xfrm>
              <a:off x="7472511" y="1426694"/>
              <a:ext cx="1504763" cy="1399015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4484420" y="1741995"/>
              <a:ext cx="1761988" cy="1014808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6537929" y="2357978"/>
              <a:ext cx="1305415" cy="626425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3965683" y="2499968"/>
              <a:ext cx="874563" cy="787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3356919" y="1485160"/>
              <a:ext cx="1088917" cy="124867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1350567" y="2420621"/>
              <a:ext cx="1515482" cy="111712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5157490" y="4036796"/>
              <a:ext cx="1024611" cy="84149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8499266" y="2729657"/>
              <a:ext cx="1294697" cy="1106683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6293565" y="3525217"/>
              <a:ext cx="1073913" cy="973046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4677338" y="4452325"/>
              <a:ext cx="1035329" cy="86446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4207904" y="2082352"/>
              <a:ext cx="926008" cy="93128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2908920" y="1604182"/>
              <a:ext cx="713797" cy="764238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рямоугольник 156"/>
            <p:cNvSpPr/>
            <p:nvPr/>
          </p:nvSpPr>
          <p:spPr>
            <a:xfrm>
              <a:off x="7804760" y="2383035"/>
              <a:ext cx="904573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Агрыз</a:t>
              </a:r>
            </a:p>
          </p:txBody>
        </p:sp>
        <p:sp>
          <p:nvSpPr>
            <p:cNvPr id="158" name="Прямоугольник 157"/>
            <p:cNvSpPr/>
            <p:nvPr/>
          </p:nvSpPr>
          <p:spPr>
            <a:xfrm>
              <a:off x="4670908" y="2055207"/>
              <a:ext cx="664497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Кукмор</a:t>
              </a:r>
            </a:p>
          </p:txBody>
        </p:sp>
        <p:sp>
          <p:nvSpPr>
            <p:cNvPr id="159" name="Прямоугольник 158"/>
            <p:cNvSpPr/>
            <p:nvPr/>
          </p:nvSpPr>
          <p:spPr>
            <a:xfrm>
              <a:off x="3944248" y="2712952"/>
              <a:ext cx="664497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Тюлячи</a:t>
              </a:r>
            </a:p>
          </p:txBody>
        </p:sp>
        <p:sp>
          <p:nvSpPr>
            <p:cNvPr id="160" name="Прямоугольник 159"/>
            <p:cNvSpPr/>
            <p:nvPr/>
          </p:nvSpPr>
          <p:spPr>
            <a:xfrm>
              <a:off x="3635579" y="2230606"/>
              <a:ext cx="510162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Арск</a:t>
              </a: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6565795" y="3750730"/>
              <a:ext cx="540171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Заинск</a:t>
              </a:r>
            </a:p>
          </p:txBody>
        </p:sp>
        <p:sp>
          <p:nvSpPr>
            <p:cNvPr id="164" name="Полилиния 163"/>
            <p:cNvSpPr/>
            <p:nvPr/>
          </p:nvSpPr>
          <p:spPr>
            <a:xfrm>
              <a:off x="4396535" y="3598299"/>
              <a:ext cx="1326849" cy="914580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5" name="Полилиния 164"/>
            <p:cNvSpPr/>
            <p:nvPr/>
          </p:nvSpPr>
          <p:spPr>
            <a:xfrm>
              <a:off x="3425512" y="3740289"/>
              <a:ext cx="1350429" cy="1129653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6" name="Полилиния 165"/>
            <p:cNvSpPr/>
            <p:nvPr/>
          </p:nvSpPr>
          <p:spPr>
            <a:xfrm>
              <a:off x="2257285" y="3525217"/>
              <a:ext cx="941012" cy="941724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8" name="Полилиния 167"/>
            <p:cNvSpPr/>
            <p:nvPr/>
          </p:nvSpPr>
          <p:spPr>
            <a:xfrm>
              <a:off x="3650584" y="2984403"/>
              <a:ext cx="1524055" cy="89787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9" name="Прямоугольник 168"/>
            <p:cNvSpPr/>
            <p:nvPr/>
          </p:nvSpPr>
          <p:spPr>
            <a:xfrm>
              <a:off x="4816669" y="3815460"/>
              <a:ext cx="915290" cy="12319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Чистополь</a:t>
              </a:r>
            </a:p>
          </p:txBody>
        </p:sp>
        <p:sp>
          <p:nvSpPr>
            <p:cNvPr id="170" name="Прямоугольник 169"/>
            <p:cNvSpPr/>
            <p:nvPr/>
          </p:nvSpPr>
          <p:spPr>
            <a:xfrm>
              <a:off x="3867081" y="3393667"/>
              <a:ext cx="1080343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Рыбная Слобода</a:t>
              </a: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7210999" y="3548185"/>
              <a:ext cx="814544" cy="100854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рямоугольник 171"/>
            <p:cNvSpPr/>
            <p:nvPr/>
          </p:nvSpPr>
          <p:spPr>
            <a:xfrm>
              <a:off x="7165986" y="3878102"/>
              <a:ext cx="904573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Сарманово</a:t>
              </a:r>
            </a:p>
          </p:txBody>
        </p:sp>
        <p:sp>
          <p:nvSpPr>
            <p:cNvPr id="173" name="Полилиния 172"/>
            <p:cNvSpPr/>
            <p:nvPr/>
          </p:nvSpPr>
          <p:spPr>
            <a:xfrm>
              <a:off x="5965605" y="2625253"/>
              <a:ext cx="1219672" cy="797647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>
            <a:xfrm>
              <a:off x="4861682" y="2441502"/>
              <a:ext cx="1320419" cy="127373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5232515" y="2990668"/>
              <a:ext cx="793109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Мамадыш</a:t>
              </a:r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7686865" y="4170434"/>
              <a:ext cx="1346142" cy="1081626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8" name="Прямоугольник 177"/>
            <p:cNvSpPr/>
            <p:nvPr/>
          </p:nvSpPr>
          <p:spPr>
            <a:xfrm>
              <a:off x="5178926" y="4301983"/>
              <a:ext cx="1114640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Новошешминск</a:t>
              </a: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2525226" y="4055590"/>
              <a:ext cx="1298984" cy="1384398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олилиния 180"/>
            <p:cNvSpPr/>
            <p:nvPr/>
          </p:nvSpPr>
          <p:spPr>
            <a:xfrm>
              <a:off x="7568971" y="2662838"/>
              <a:ext cx="1260400" cy="114009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916224" y="3546098"/>
              <a:ext cx="1298984" cy="845672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8207745" y="4917967"/>
              <a:ext cx="803826" cy="664010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6" name="Полилиния 185"/>
            <p:cNvSpPr/>
            <p:nvPr/>
          </p:nvSpPr>
          <p:spPr>
            <a:xfrm>
              <a:off x="302378" y="4748833"/>
              <a:ext cx="1174659" cy="826880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рямоугольник 187"/>
            <p:cNvSpPr/>
            <p:nvPr/>
          </p:nvSpPr>
          <p:spPr>
            <a:xfrm>
              <a:off x="8715763" y="2865383"/>
              <a:ext cx="915291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Актаныш</a:t>
              </a:r>
            </a:p>
          </p:txBody>
        </p:sp>
        <p:sp>
          <p:nvSpPr>
            <p:cNvPr id="189" name="Прямоугольник 188"/>
            <p:cNvSpPr/>
            <p:nvPr/>
          </p:nvSpPr>
          <p:spPr>
            <a:xfrm>
              <a:off x="7798329" y="3124305"/>
              <a:ext cx="917434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Мензелинск</a:t>
              </a:r>
            </a:p>
          </p:txBody>
        </p:sp>
        <p:sp>
          <p:nvSpPr>
            <p:cNvPr id="190" name="Прямоугольник 189"/>
            <p:cNvSpPr/>
            <p:nvPr/>
          </p:nvSpPr>
          <p:spPr>
            <a:xfrm>
              <a:off x="8338500" y="5118423"/>
              <a:ext cx="540171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Уруссу</a:t>
              </a:r>
            </a:p>
          </p:txBody>
        </p:sp>
        <p:sp>
          <p:nvSpPr>
            <p:cNvPr id="191" name="Прямоугольник 190"/>
            <p:cNvSpPr/>
            <p:nvPr/>
          </p:nvSpPr>
          <p:spPr>
            <a:xfrm>
              <a:off x="2825321" y="4458589"/>
              <a:ext cx="664497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Болгар</a:t>
              </a: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4214334" y="4815652"/>
              <a:ext cx="1371864" cy="1135917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>
            <a:xfrm rot="21340596">
              <a:off x="1599218" y="4295718"/>
              <a:ext cx="1088917" cy="1094155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1940041" y="4448149"/>
              <a:ext cx="664497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Тетюши</a:t>
              </a:r>
            </a:p>
          </p:txBody>
        </p:sp>
        <p:sp>
          <p:nvSpPr>
            <p:cNvPr id="196" name="Полилиния 195"/>
            <p:cNvSpPr/>
            <p:nvPr/>
          </p:nvSpPr>
          <p:spPr>
            <a:xfrm>
              <a:off x="3427656" y="4471117"/>
              <a:ext cx="928151" cy="113800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98392" y="4665310"/>
              <a:ext cx="1217529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Базарные Матаки</a:t>
              </a:r>
            </a:p>
          </p:txBody>
        </p:sp>
        <p:sp>
          <p:nvSpPr>
            <p:cNvPr id="199" name="Полилиния 198"/>
            <p:cNvSpPr/>
            <p:nvPr/>
          </p:nvSpPr>
          <p:spPr>
            <a:xfrm>
              <a:off x="6349297" y="4928408"/>
              <a:ext cx="1395444" cy="99810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6488628" y="5208211"/>
              <a:ext cx="1050333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Лениногорск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7421066" y="4961817"/>
              <a:ext cx="943157" cy="1062833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7568971" y="5277117"/>
              <a:ext cx="769529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Бугульма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8070559" y="5406578"/>
              <a:ext cx="820974" cy="1206911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981879" y="4157905"/>
              <a:ext cx="1131788" cy="1029425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8" name="Прямоугольник 207"/>
            <p:cNvSpPr/>
            <p:nvPr/>
          </p:nvSpPr>
          <p:spPr>
            <a:xfrm>
              <a:off x="1273400" y="4366713"/>
              <a:ext cx="662354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Буинск</a:t>
              </a:r>
            </a:p>
          </p:txBody>
        </p:sp>
        <p:sp>
          <p:nvSpPr>
            <p:cNvPr id="209" name="Полилиния 208"/>
            <p:cNvSpPr/>
            <p:nvPr/>
          </p:nvSpPr>
          <p:spPr>
            <a:xfrm>
              <a:off x="2675274" y="3090896"/>
              <a:ext cx="1309702" cy="1050305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555236" y="2800652"/>
              <a:ext cx="619483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Казань</a:t>
              </a:r>
            </a:p>
          </p:txBody>
        </p:sp>
        <p:sp>
          <p:nvSpPr>
            <p:cNvPr id="212" name="Прямоугольник 211"/>
            <p:cNvSpPr/>
            <p:nvPr/>
          </p:nvSpPr>
          <p:spPr>
            <a:xfrm>
              <a:off x="244502" y="4855324"/>
              <a:ext cx="1309702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Старое Дрожжаное</a:t>
              </a:r>
            </a:p>
          </p:txBody>
        </p:sp>
        <p:sp>
          <p:nvSpPr>
            <p:cNvPr id="213" name="Полилиния 212"/>
            <p:cNvSpPr/>
            <p:nvPr/>
          </p:nvSpPr>
          <p:spPr>
            <a:xfrm>
              <a:off x="3897090" y="1213710"/>
              <a:ext cx="964592" cy="89787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  <p:txBody>
            <a:bodyPr lIns="57774" tIns="28889" rIns="57774" bIns="28889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>
            <a:xfrm>
              <a:off x="4064286" y="1520658"/>
              <a:ext cx="700937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Балтаси</a:t>
              </a: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5954886" y="3450046"/>
              <a:ext cx="1144649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Нижнекамск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8179878" y="5838812"/>
              <a:ext cx="829550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Бавлы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4188611" y="2433149"/>
              <a:ext cx="863846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Богатые Сабы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6846598" y="2842413"/>
              <a:ext cx="1541204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Набережные Челны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635579" y="3894807"/>
              <a:ext cx="917434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Алексеевск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1601362" y="2696248"/>
              <a:ext cx="1001031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Зеленодольск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2212270" y="3932392"/>
              <a:ext cx="1016037" cy="24221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Камское</a:t>
              </a:r>
            </a:p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 Устье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061985" y="3984595"/>
              <a:ext cx="915290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Муслюмово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7813334" y="4506615"/>
              <a:ext cx="915290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Азнакаево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4171463" y="5360640"/>
              <a:ext cx="917434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Нурлат</a:t>
              </a:r>
            </a:p>
          </p:txBody>
        </p:sp>
        <p:sp>
          <p:nvSpPr>
            <p:cNvPr id="305" name="Прямоугольник 304"/>
            <p:cNvSpPr/>
            <p:nvPr/>
          </p:nvSpPr>
          <p:spPr>
            <a:xfrm>
              <a:off x="4565874" y="4594315"/>
              <a:ext cx="915291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Аксубаево</a:t>
              </a:r>
            </a:p>
          </p:txBody>
        </p:sp>
        <p:sp>
          <p:nvSpPr>
            <p:cNvPr id="306" name="Прямоугольник 305"/>
            <p:cNvSpPr/>
            <p:nvPr/>
          </p:nvSpPr>
          <p:spPr>
            <a:xfrm>
              <a:off x="2685992" y="3485543"/>
              <a:ext cx="1181089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Лаишевский</a:t>
              </a:r>
            </a:p>
          </p:txBody>
        </p:sp>
        <p:sp>
          <p:nvSpPr>
            <p:cNvPr id="307" name="Прямоугольник 306"/>
            <p:cNvSpPr/>
            <p:nvPr/>
          </p:nvSpPr>
          <p:spPr>
            <a:xfrm>
              <a:off x="6889469" y="2573052"/>
              <a:ext cx="953875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Менделеевский</a:t>
              </a: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6029911" y="2857031"/>
              <a:ext cx="859558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Елабужский</a:t>
              </a:r>
            </a:p>
          </p:txBody>
        </p:sp>
        <p:pic>
          <p:nvPicPr>
            <p:cNvPr id="18540" name="Picture 1" descr="https://meteoinfo.ru/hmc-output/meteoalert/pict/28.gif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17343" y="884477"/>
              <a:ext cx="352452" cy="279011"/>
            </a:xfrm>
            <a:prstGeom prst="rect">
              <a:avLst/>
            </a:pr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</p:pic>
        <p:sp>
          <p:nvSpPr>
            <p:cNvPr id="18541" name="Прямоугольник 116"/>
            <p:cNvSpPr>
              <a:spLocks noChangeArrowheads="1"/>
            </p:cNvSpPr>
            <p:nvPr/>
          </p:nvSpPr>
          <p:spPr bwMode="auto">
            <a:xfrm>
              <a:off x="5768596" y="836387"/>
              <a:ext cx="3906097" cy="320215"/>
            </a:xfrm>
            <a:prstGeom prst="rect">
              <a:avLst/>
            </a:prstGeom>
            <a:solidFill>
              <a:srgbClr val="FFFFFF">
                <a:alpha val="6901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77691" tIns="38847" rIns="77691" bIns="38847">
              <a:spAutoFit/>
            </a:bodyPr>
            <a:lstStyle/>
            <a:p>
              <a:r>
                <a:rPr lang="ru-RU" sz="1600" b="1" dirty="0" smtClean="0">
                  <a:solidFill>
                    <a:srgbClr val="000000"/>
                  </a:solidFill>
                  <a:cs typeface="Times New Roman" pitchFamily="18" charset="0"/>
                </a:rPr>
                <a:t>1 </a:t>
              </a:r>
              <a:r>
                <a:rPr lang="ru-RU" sz="1600" b="1" dirty="0">
                  <a:solidFill>
                    <a:srgbClr val="000000"/>
                  </a:solidFill>
                  <a:cs typeface="Times New Roman" pitchFamily="18" charset="0"/>
                </a:rPr>
                <a:t>класс </a:t>
              </a:r>
              <a:r>
                <a:rPr lang="ru-RU" altLang="ru-RU" sz="1600" b="1" dirty="0">
                  <a:solidFill>
                    <a:srgbClr val="000000"/>
                  </a:solidFill>
                  <a:cs typeface="Times New Roman" pitchFamily="18" charset="0"/>
                </a:rPr>
                <a:t>пожарной опасности лесов</a:t>
              </a:r>
            </a:p>
          </p:txBody>
        </p:sp>
      </p:grpSp>
      <p:sp>
        <p:nvSpPr>
          <p:cNvPr id="116" name="Полилиния 115"/>
          <p:cNvSpPr/>
          <p:nvPr/>
        </p:nvSpPr>
        <p:spPr bwMode="auto">
          <a:xfrm>
            <a:off x="835977" y="3482724"/>
            <a:ext cx="1288882" cy="70077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57774" tIns="28889" rIns="57774" bIns="2888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17" name="Полилиния 116"/>
          <p:cNvSpPr/>
          <p:nvPr/>
        </p:nvSpPr>
        <p:spPr bwMode="auto">
          <a:xfrm>
            <a:off x="1908985" y="2928028"/>
            <a:ext cx="842324" cy="1031055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57774" tIns="28889" rIns="57774" bIns="2888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18" name="Полилиния 117"/>
          <p:cNvSpPr/>
          <p:nvPr/>
        </p:nvSpPr>
        <p:spPr bwMode="auto">
          <a:xfrm>
            <a:off x="2998927" y="2686675"/>
            <a:ext cx="1286766" cy="688075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018" tIns="38512" rIns="77018" bIns="38512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19" name="Прямоугольник 118"/>
          <p:cNvSpPr/>
          <p:nvPr/>
        </p:nvSpPr>
        <p:spPr bwMode="auto">
          <a:xfrm>
            <a:off x="3166121" y="2868748"/>
            <a:ext cx="753435" cy="1249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Пестрецы</a:t>
            </a:r>
          </a:p>
        </p:txBody>
      </p:sp>
      <p:sp>
        <p:nvSpPr>
          <p:cNvPr id="120" name="Полилиния 119"/>
          <p:cNvSpPr/>
          <p:nvPr/>
        </p:nvSpPr>
        <p:spPr bwMode="auto">
          <a:xfrm>
            <a:off x="5877219" y="4128458"/>
            <a:ext cx="1788350" cy="109033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018" tIns="38512" rIns="77018" bIns="38512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21" name="Полилиния 120"/>
          <p:cNvSpPr/>
          <p:nvPr/>
        </p:nvSpPr>
        <p:spPr bwMode="auto">
          <a:xfrm>
            <a:off x="2427502" y="1780529"/>
            <a:ext cx="1257136" cy="1285114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018" tIns="38512" rIns="77018" bIns="38512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22" name="Полилиния 121"/>
          <p:cNvSpPr/>
          <p:nvPr/>
        </p:nvSpPr>
        <p:spPr bwMode="auto">
          <a:xfrm>
            <a:off x="5371401" y="4723380"/>
            <a:ext cx="1174598" cy="800285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018" tIns="38512" rIns="77018" bIns="38512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23" name="Прямоугольник 122"/>
          <p:cNvSpPr/>
          <p:nvPr/>
        </p:nvSpPr>
        <p:spPr bwMode="auto">
          <a:xfrm>
            <a:off x="2660304" y="2356398"/>
            <a:ext cx="990471" cy="122795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Высокая Гора</a:t>
            </a:r>
          </a:p>
        </p:txBody>
      </p:sp>
      <p:sp>
        <p:nvSpPr>
          <p:cNvPr id="125" name="Полилиния 124"/>
          <p:cNvSpPr/>
          <p:nvPr/>
        </p:nvSpPr>
        <p:spPr bwMode="auto">
          <a:xfrm rot="21436068">
            <a:off x="1324861" y="3721962"/>
            <a:ext cx="1128037" cy="73253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57774" tIns="28889" rIns="57774" bIns="2888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26" name="Прямоугольник 125"/>
          <p:cNvSpPr/>
          <p:nvPr/>
        </p:nvSpPr>
        <p:spPr bwMode="auto">
          <a:xfrm>
            <a:off x="1720629" y="3980257"/>
            <a:ext cx="656081" cy="122795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Апастово</a:t>
            </a:r>
          </a:p>
        </p:txBody>
      </p:sp>
      <p:sp>
        <p:nvSpPr>
          <p:cNvPr id="127" name="Полилиния 126"/>
          <p:cNvSpPr/>
          <p:nvPr/>
        </p:nvSpPr>
        <p:spPr bwMode="auto">
          <a:xfrm>
            <a:off x="2448667" y="2731134"/>
            <a:ext cx="562960" cy="438252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018" tIns="38512" rIns="77018" bIns="38512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28" name="Прямоугольник 127"/>
          <p:cNvSpPr/>
          <p:nvPr/>
        </p:nvSpPr>
        <p:spPr bwMode="auto">
          <a:xfrm>
            <a:off x="5542829" y="5004961"/>
            <a:ext cx="912164" cy="122795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Черемшан</a:t>
            </a:r>
          </a:p>
        </p:txBody>
      </p:sp>
      <p:sp>
        <p:nvSpPr>
          <p:cNvPr id="133" name="Прямоугольник 132"/>
          <p:cNvSpPr/>
          <p:nvPr/>
        </p:nvSpPr>
        <p:spPr bwMode="auto">
          <a:xfrm>
            <a:off x="2793636" y="1865218"/>
            <a:ext cx="797880" cy="122795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Большая. Атня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461375" y="3586466"/>
            <a:ext cx="1420099" cy="1249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Больше Кайбицы</a:t>
            </a:r>
          </a:p>
        </p:txBody>
      </p:sp>
      <p:sp>
        <p:nvSpPr>
          <p:cNvPr id="135" name="Прямоугольник 134"/>
          <p:cNvSpPr/>
          <p:nvPr/>
        </p:nvSpPr>
        <p:spPr bwMode="auto">
          <a:xfrm>
            <a:off x="1917451" y="3154566"/>
            <a:ext cx="1166132" cy="122795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Верхний  Услон</a:t>
            </a:r>
          </a:p>
        </p:txBody>
      </p:sp>
      <p:sp>
        <p:nvSpPr>
          <p:cNvPr id="137" name="Прямоугольник 136"/>
          <p:cNvSpPr/>
          <p:nvPr/>
        </p:nvSpPr>
        <p:spPr bwMode="auto">
          <a:xfrm>
            <a:off x="6628537" y="4903337"/>
            <a:ext cx="905815" cy="122795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Альметьевск</a:t>
            </a:r>
          </a:p>
        </p:txBody>
      </p:sp>
    </p:spTree>
    <p:extLst>
      <p:ext uri="{BB962C8B-B14F-4D97-AF65-F5344CB8AC3E}">
        <p14:creationId xmlns:p14="http://schemas.microsoft.com/office/powerpoint/2010/main" val="2808460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1443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3504" tIns="26739" rIns="53504" bIns="26739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ПРОИСШЕСТВИЙ, СВЯЗАННЫХ С ТЕХНОГЕННЫМИ ПОЖАРАМИ ЗА 2022 г.)</a:t>
            </a:r>
          </a:p>
        </p:txBody>
      </p:sp>
      <p:grpSp>
        <p:nvGrpSpPr>
          <p:cNvPr id="61444" name="Группа 101"/>
          <p:cNvGrpSpPr>
            <a:grpSpLocks/>
          </p:cNvGrpSpPr>
          <p:nvPr/>
        </p:nvGrpSpPr>
        <p:grpSpPr bwMode="auto">
          <a:xfrm>
            <a:off x="9867907" y="788995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093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34" tIns="37270" rIns="74534" bIns="3727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41" y="2066927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34" tIns="37270" rIns="74534" bIns="3727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093" y="120651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49" tIns="37284" rIns="74549" bIns="3728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50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928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82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34" tIns="37270" rIns="74534" bIns="3727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32" y="146685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1453" name="Группа 234"/>
          <p:cNvGrpSpPr>
            <a:grpSpLocks/>
          </p:cNvGrpSpPr>
          <p:nvPr/>
        </p:nvGrpSpPr>
        <p:grpSpPr bwMode="auto">
          <a:xfrm>
            <a:off x="9867907" y="5772153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3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5" y="6003943"/>
            <a:ext cx="1916112" cy="7524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511" tIns="37262" rIns="74511" bIns="3726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61458" name="Группа 1"/>
          <p:cNvGrpSpPr>
            <a:grpSpLocks/>
          </p:cNvGrpSpPr>
          <p:nvPr/>
        </p:nvGrpSpPr>
        <p:grpSpPr bwMode="auto">
          <a:xfrm>
            <a:off x="395310" y="1144619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49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262"/>
              <a:ext cx="892207" cy="319953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4" y="2917644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6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0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5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6"/>
              <a:ext cx="10291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375408" y="2851632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9"/>
              <a:ext cx="55186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52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25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101"/>
              <a:ext cx="118915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61459" name="Rectangle 58"/>
          <p:cNvSpPr>
            <a:spLocks noChangeArrowheads="1"/>
          </p:cNvSpPr>
          <p:nvPr/>
        </p:nvSpPr>
        <p:spPr bwMode="auto">
          <a:xfrm>
            <a:off x="1676416" y="896949"/>
            <a:ext cx="7434263" cy="372574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599" tIns="52305" rIns="104599" bIns="52305">
            <a:spAutoFit/>
          </a:bodyPr>
          <a:lstStyle/>
          <a:p>
            <a:pPr algn="ctr" defTabSz="1026232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97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61460" name="Группа 101"/>
          <p:cNvGrpSpPr>
            <a:grpSpLocks/>
          </p:cNvGrpSpPr>
          <p:nvPr/>
        </p:nvGrpSpPr>
        <p:grpSpPr bwMode="auto">
          <a:xfrm>
            <a:off x="9867907" y="2446368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54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461" name="Прямоугольник 4"/>
          <p:cNvSpPr>
            <a:spLocks noChangeArrowheads="1"/>
          </p:cNvSpPr>
          <p:nvPr/>
        </p:nvSpPr>
        <p:spPr bwMode="auto">
          <a:xfrm>
            <a:off x="9932988" y="2784496"/>
            <a:ext cx="2038351" cy="2527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42" tIns="34842" rIns="34842" bIns="34842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08" y="2819582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26/0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3" y="363397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25" y="399160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6" y="520185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246713" y="2922358"/>
            <a:ext cx="283796" cy="27079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6/2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6" y="558830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301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9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2" y="2794841"/>
            <a:ext cx="404858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80" y="42287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49" y="456396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556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7891192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5" y="36296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81007" y="5384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 flipH="1">
            <a:off x="1586097" y="37169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8305005" y="6146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8116980" y="39552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45161" y="53081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078281" y="32254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5035781" y="221604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7270589" y="340596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5819215" y="505804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76" name="Прямоугольник 175"/>
          <p:cNvSpPr/>
          <p:nvPr/>
        </p:nvSpPr>
        <p:spPr bwMode="auto">
          <a:xfrm>
            <a:off x="6656395" y="3246754"/>
            <a:ext cx="11303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2688717" y="403208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2220517" y="33222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 flipH="1">
            <a:off x="2132815" y="403939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539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3504" tIns="26739" rIns="53504" bIns="26739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2016-2022 гг.)</a:t>
            </a:r>
          </a:p>
        </p:txBody>
      </p:sp>
      <p:sp>
        <p:nvSpPr>
          <p:cNvPr id="6554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55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511" tIns="37262" rIns="74511" bIns="3726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5541" name="Группа 1"/>
          <p:cNvGrpSpPr>
            <a:grpSpLocks/>
          </p:cNvGrpSpPr>
          <p:nvPr/>
        </p:nvGrpSpPr>
        <p:grpSpPr bwMode="auto">
          <a:xfrm>
            <a:off x="346078" y="1144619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25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5569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5" y="1461031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2" y="2458129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1" y="2670851"/>
                <a:ext cx="78880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6" y="2598375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3" y="3681880"/>
                <a:ext cx="64078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3" y="2797718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66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7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3" y="3837351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7" y="2661811"/>
                <a:ext cx="91540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45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9" y="4252217"/>
                <a:ext cx="15328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8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10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9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0"/>
                <a:ext cx="64273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25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4" y="4621731"/>
                <a:ext cx="144517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3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7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5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9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7157305" y="3401323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9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71"/>
                <a:ext cx="18269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175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094719" y="5133817"/>
                <a:ext cx="91540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1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45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7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456231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11" y="4457734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59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75704" y="446423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256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5542" name="Группа 101"/>
          <p:cNvGrpSpPr>
            <a:grpSpLocks/>
          </p:cNvGrpSpPr>
          <p:nvPr/>
        </p:nvGrpSpPr>
        <p:grpSpPr bwMode="auto">
          <a:xfrm>
            <a:off x="9867907" y="788995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093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34" tIns="37270" rIns="74534" bIns="3727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41" y="2066927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34" tIns="37270" rIns="74534" bIns="3727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093" y="120651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49" tIns="37284" rIns="74549" bIns="3728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50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928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082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34" tIns="37270" rIns="74534" bIns="3727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32" y="146685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5551" name="Группа 101"/>
          <p:cNvGrpSpPr>
            <a:grpSpLocks/>
          </p:cNvGrpSpPr>
          <p:nvPr/>
        </p:nvGrpSpPr>
        <p:grpSpPr bwMode="auto">
          <a:xfrm>
            <a:off x="9818693" y="2446345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5552" name="Прямоугольник 6"/>
          <p:cNvSpPr>
            <a:spLocks noChangeArrowheads="1"/>
          </p:cNvSpPr>
          <p:nvPr/>
        </p:nvSpPr>
        <p:spPr bwMode="auto">
          <a:xfrm>
            <a:off x="9875861" y="2895621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600" tIns="44311" rIns="88600" bIns="44311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65" y="5290666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25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65554" name="Группа 234"/>
          <p:cNvGrpSpPr>
            <a:grpSpLocks/>
          </p:cNvGrpSpPr>
          <p:nvPr/>
        </p:nvGrpSpPr>
        <p:grpSpPr bwMode="auto">
          <a:xfrm>
            <a:off x="9867907" y="5772153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5" y="6062673"/>
            <a:ext cx="1916112" cy="6502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783" tIns="37398" rIns="74783" bIns="3739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9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24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0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9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113470</TotalTime>
  <Words>1696</Words>
  <Application>Microsoft Office PowerPoint</Application>
  <PresentationFormat>Произвольный</PresentationFormat>
  <Paragraphs>791</Paragraphs>
  <Slides>15</Slides>
  <Notes>8</Notes>
  <HiddenSlides>0</HiddenSlides>
  <MMClips>1</MMClips>
  <ScaleCrop>false</ScaleCrop>
  <HeadingPairs>
    <vt:vector size="6" baseType="variant">
      <vt:variant>
        <vt:lpstr>Использованные шрифты</vt:lpstr>
      </vt:variant>
      <vt:variant>
        <vt:i4>5</vt:i4>
      </vt:variant>
      <vt:variant>
        <vt:lpstr>Тема</vt:lpstr>
      </vt:variant>
      <vt:variant>
        <vt:i4>7</vt:i4>
      </vt:variant>
      <vt:variant>
        <vt:lpstr>Заголовки слайдов</vt:lpstr>
      </vt:variant>
      <vt:variant>
        <vt:i4>15</vt:i4>
      </vt:variant>
    </vt:vector>
  </HeadingPairs>
  <TitlesOfParts>
    <vt:vector size="27" baseType="lpstr">
      <vt:lpstr>Arial</vt:lpstr>
      <vt:lpstr>Calibri</vt:lpstr>
      <vt:lpstr>Constantia</vt:lpstr>
      <vt:lpstr>Times New Roman</vt:lpstr>
      <vt:lpstr>Wingdings 2</vt:lpstr>
      <vt:lpstr>Поток</vt:lpstr>
      <vt:lpstr>3_Поток</vt:lpstr>
      <vt:lpstr>2_Поток</vt:lpstr>
      <vt:lpstr>12_Поток</vt:lpstr>
      <vt:lpstr>13_Поток</vt:lpstr>
      <vt:lpstr>9_Поток</vt:lpstr>
      <vt:lpstr>24_Тема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гараева</cp:lastModifiedBy>
  <cp:revision>6759</cp:revision>
  <cp:lastPrinted>2022-04-13T12:15:18Z</cp:lastPrinted>
  <dcterms:created xsi:type="dcterms:W3CDTF">2016-06-03T06:31:21Z</dcterms:created>
  <dcterms:modified xsi:type="dcterms:W3CDTF">2022-09-29T13:51:25Z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